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21" d="100"/>
          <a:sy n="121" d="100"/>
        </p:scale>
        <p:origin x="13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7602310" cy="257176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Выполнил: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Лерман Ярослав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Руководитель: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Зелинская А.И.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Педагог дополнительного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образования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7786710" cy="1143007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C00000"/>
                </a:solidFill>
              </a:rPr>
              <a:t>Город у белого моря.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6" name="AutoShape 2" descr="https://kandalaksha.org/static/images/gerb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ndalaksha.org/static/images/gerb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гер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357298"/>
            <a:ext cx="1867801" cy="21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https://pp.userapi.com/c850032/v850032709/55381/UU8zDPtXm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86190"/>
            <a:ext cx="2090320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Мозаика истории</a:t>
            </a:r>
            <a:endParaRPr lang="ru-RU" dirty="0"/>
          </a:p>
        </p:txBody>
      </p:sp>
      <p:pic>
        <p:nvPicPr>
          <p:cNvPr id="5" name="Содержимое 4" descr="por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6442" b="781"/>
          <a:stretch>
            <a:fillRect/>
          </a:stretch>
        </p:blipFill>
        <p:spPr>
          <a:xfrm>
            <a:off x="357158" y="1928802"/>
            <a:ext cx="4209882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59936" cy="502445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libri" pitchFamily="34" charset="0"/>
              </a:rPr>
              <a:t>I </a:t>
            </a:r>
            <a:r>
              <a:rPr lang="ru-RU" dirty="0" smtClean="0">
                <a:latin typeface="Calibri" pitchFamily="34" charset="0"/>
              </a:rPr>
              <a:t>мировая война , блокада портов Черного и Балтийского морей заставили экстренно приступить к сооружению для нужд обороны железнодорожного пути к берегам Ледовитого океана. </a:t>
            </a:r>
          </a:p>
          <a:p>
            <a:r>
              <a:rPr lang="ru-RU" dirty="0" smtClean="0">
                <a:latin typeface="Calibri" pitchFamily="34" charset="0"/>
              </a:rPr>
              <a:t>К осени 1916 года была закончена тысячекилометровая железная дорога.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Мозаика истории</a:t>
            </a:r>
            <a:endParaRPr lang="ru-RU" dirty="0"/>
          </a:p>
        </p:txBody>
      </p:sp>
      <p:pic>
        <p:nvPicPr>
          <p:cNvPr id="5" name="Содержимое 4" descr="tema_4.1_vi_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29605" b="-900"/>
          <a:stretch>
            <a:fillRect/>
          </a:stretch>
        </p:blipFill>
        <p:spPr>
          <a:xfrm>
            <a:off x="571472" y="1285860"/>
            <a:ext cx="4085568" cy="439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59936" cy="48815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" pitchFamily="34" charset="0"/>
              </a:rPr>
              <a:t>Вслед за Октябрьской революцией 1917 года, за которой англичане, французы подвергли военной интервенции, вплоть до 1920 года, весь Кольский полуостров был оторван от «большой земли».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59936" cy="5810272"/>
          </a:xfrm>
        </p:spPr>
        <p:txBody>
          <a:bodyPr/>
          <a:lstStyle/>
          <a:p>
            <a:r>
              <a:rPr lang="ru-RU" dirty="0" smtClean="0"/>
              <a:t>За последние годы наш город преобразился. Изменился облик Центральной площади, появилась аллея Дружбы, благоустраиваются дворы.</a:t>
            </a:r>
            <a:endParaRPr lang="ru-RU" dirty="0"/>
          </a:p>
        </p:txBody>
      </p:sp>
      <p:pic>
        <p:nvPicPr>
          <p:cNvPr id="5" name="Содержимое 4" descr="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500042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214686"/>
            <a:ext cx="4224222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5000" dirty="0" smtClean="0">
                <a:latin typeface="Calibri" pitchFamily="34" charset="0"/>
              </a:rPr>
              <a:t>17 декабря 2017 в Кандалакше состоялось торжественное открытие Аллеи Дружбы на ул. 50 лет Октября. Она пополнилась новой малой архитектурной формой. На торжественном открытии Аллеи была представлена скульптура гренландского тюленя. Выбор животного не случаен — в Кандалакшский залив часто приплывают тюлени.  Художник </a:t>
            </a:r>
            <a:r>
              <a:rPr lang="ru-RU" sz="5000" dirty="0" err="1" smtClean="0">
                <a:latin typeface="Calibri" pitchFamily="34" charset="0"/>
              </a:rPr>
              <a:t>В.Мыздриков</a:t>
            </a:r>
            <a:r>
              <a:rPr lang="ru-RU" sz="5000" dirty="0" smtClean="0">
                <a:latin typeface="Calibri" pitchFamily="34" charset="0"/>
              </a:rPr>
              <a:t> назвал тюленя Григорием, так как это имя созвучно со словом «гренландский».</a:t>
            </a:r>
            <a:r>
              <a:rPr lang="ru-RU" sz="4200" dirty="0" smtClean="0">
                <a:latin typeface="Calibri" pitchFamily="34" charset="0"/>
              </a:rPr>
              <a:t> 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1538301242_center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785926"/>
            <a:ext cx="4463999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конце августа 2018 на Аллее Дружбы был установлен туристский указатель с расстояниями до городов-побратимов </a:t>
            </a:r>
            <a:r>
              <a:rPr lang="ru-RU" dirty="0" err="1" smtClean="0"/>
              <a:t>Кемиярви</a:t>
            </a:r>
            <a:r>
              <a:rPr lang="ru-RU" dirty="0" smtClean="0"/>
              <a:t> и </a:t>
            </a:r>
            <a:r>
              <a:rPr lang="ru-RU" dirty="0" err="1" smtClean="0"/>
              <a:t>Питео</a:t>
            </a:r>
            <a:r>
              <a:rPr lang="ru-RU" dirty="0" smtClean="0"/>
              <a:t>, а также до </a:t>
            </a:r>
            <a:r>
              <a:rPr lang="ru-RU" dirty="0" err="1" smtClean="0"/>
              <a:t>Саллы</a:t>
            </a:r>
            <a:r>
              <a:rPr lang="ru-RU" dirty="0" smtClean="0"/>
              <a:t>, Умбы, Мурманска, Санкт-Петербурга и Москвы.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500174"/>
            <a:ext cx="4248000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428736"/>
            <a:ext cx="4614866" cy="4667264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latin typeface="Calibri" pitchFamily="34" charset="0"/>
              </a:rPr>
              <a:t>Кандалакша – одно из первых поселений на Кольской  земле.</a:t>
            </a:r>
          </a:p>
          <a:p>
            <a:r>
              <a:rPr lang="ru-RU" sz="3200" dirty="0" smtClean="0">
                <a:latin typeface="Calibri" pitchFamily="34" charset="0"/>
              </a:rPr>
              <a:t>В 2017 году город отмечал 500 - </a:t>
            </a:r>
            <a:r>
              <a:rPr lang="ru-RU" sz="3200" dirty="0" err="1" smtClean="0">
                <a:latin typeface="Calibri" pitchFamily="34" charset="0"/>
              </a:rPr>
              <a:t>летие</a:t>
            </a:r>
            <a:r>
              <a:rPr lang="ru-RU" sz="3200" dirty="0" smtClean="0">
                <a:latin typeface="Calibri" pitchFamily="34" charset="0"/>
              </a:rPr>
              <a:t>.</a:t>
            </a:r>
          </a:p>
          <a:p>
            <a:r>
              <a:rPr lang="ru-RU" sz="3200" dirty="0" smtClean="0">
                <a:latin typeface="Calibri" pitchFamily="34" charset="0"/>
              </a:rPr>
              <a:t>В 1938 году поселению присвоен </a:t>
            </a:r>
            <a:r>
              <a:rPr lang="ru-RU" sz="3200" smtClean="0">
                <a:latin typeface="Calibri" pitchFamily="34" charset="0"/>
              </a:rPr>
              <a:t>статус города.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</a:t>
            </a:r>
            <a:r>
              <a:rPr lang="ru-RU" sz="5400" i="1" dirty="0" smtClean="0">
                <a:solidFill>
                  <a:srgbClr val="C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Кандалакша</a:t>
            </a:r>
            <a:endParaRPr lang="ru-RU" sz="5400" i="1" dirty="0">
              <a:solidFill>
                <a:srgbClr val="C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img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1785927"/>
            <a:ext cx="3528000" cy="300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524000"/>
            <a:ext cx="5400684" cy="457200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По мнению учёных, стоянки древних относятся к </a:t>
            </a:r>
            <a:r>
              <a:rPr lang="en-US" dirty="0" smtClean="0">
                <a:latin typeface="Calibri" pitchFamily="34" charset="0"/>
              </a:rPr>
              <a:t>V – IV</a:t>
            </a:r>
            <a:r>
              <a:rPr lang="ru-RU" dirty="0" smtClean="0">
                <a:latin typeface="Calibri" pitchFamily="34" charset="0"/>
              </a:rPr>
              <a:t> тысячелетиями  до нашей эры, в том числе « Кандалакшский Вавилон»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52400"/>
            <a:ext cx="6329378" cy="12192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Мозаика истории</a:t>
            </a:r>
            <a:endParaRPr lang="ru-RU" i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" name="Рисунок 3" descr="hello_html_1d47b748.jpg"/>
          <p:cNvPicPr>
            <a:picLocks noChangeAspect="1"/>
          </p:cNvPicPr>
          <p:nvPr/>
        </p:nvPicPr>
        <p:blipFill>
          <a:blip r:embed="rId2" cstate="print"/>
          <a:srcRect l="7087" r="3143" b="6232"/>
          <a:stretch>
            <a:fillRect/>
          </a:stretch>
        </p:blipFill>
        <p:spPr>
          <a:xfrm>
            <a:off x="428596" y="1500174"/>
            <a:ext cx="2964002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52414233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714752"/>
            <a:ext cx="6211896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Мозаика истории</a:t>
            </a:r>
            <a:endParaRPr lang="ru-RU" dirty="0"/>
          </a:p>
        </p:txBody>
      </p:sp>
      <p:pic>
        <p:nvPicPr>
          <p:cNvPr id="5" name="Содержимое 4" descr="201304061109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4352364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59936" cy="4881578"/>
          </a:xfrm>
        </p:spPr>
        <p:txBody>
          <a:bodyPr/>
          <a:lstStyle/>
          <a:p>
            <a:r>
              <a:rPr lang="ru-RU" sz="2800" dirty="0" smtClean="0">
                <a:latin typeface="Calibri" pitchFamily="34" charset="0"/>
              </a:rPr>
              <a:t>Кольский полуостров был одной из самых отсталых окраин России.</a:t>
            </a:r>
          </a:p>
          <a:p>
            <a:r>
              <a:rPr lang="ru-RU" sz="2800" dirty="0" smtClean="0">
                <a:latin typeface="Calibri" pitchFamily="34" charset="0"/>
              </a:rPr>
              <a:t>Здесь проживали русские-поморы, саами, коми, карелы, занимавшиеся морским и лесным промыслом, охотой, оленеводством.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Мозаика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59936" cy="4738702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На правом берегу в «устье Нивы реки» к 1526 году, как говорится в летописи, была воздвигнута церковь Рождества Иоанна Предтечи. </a:t>
            </a:r>
          </a:p>
          <a:p>
            <a:r>
              <a:rPr lang="ru-RU" dirty="0" smtClean="0">
                <a:latin typeface="Calibri" pitchFamily="34" charset="0"/>
              </a:rPr>
              <a:t>Село Кандалакша состояло из 2-х частей разделенных бурной рекой Нивой.</a:t>
            </a:r>
          </a:p>
          <a:p>
            <a:endParaRPr lang="ru-RU" dirty="0"/>
          </a:p>
        </p:txBody>
      </p:sp>
      <p:pic>
        <p:nvPicPr>
          <p:cNvPr id="7" name="Содержимое 6" descr="Kandalaksha_0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4291375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Мозаика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59936" cy="49530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libri" pitchFamily="34" charset="0"/>
              </a:rPr>
              <a:t>С </a:t>
            </a:r>
            <a:r>
              <a:rPr lang="en-US" dirty="0" smtClean="0">
                <a:latin typeface="Calibri" pitchFamily="34" charset="0"/>
              </a:rPr>
              <a:t>x</a:t>
            </a:r>
            <a:r>
              <a:rPr lang="ru-RU" dirty="0" smtClean="0">
                <a:latin typeface="Calibri" pitchFamily="34" charset="0"/>
              </a:rPr>
              <a:t> века Кандалакша была своего рода маяком.</a:t>
            </a:r>
          </a:p>
          <a:p>
            <a:r>
              <a:rPr lang="ru-RU" dirty="0" smtClean="0">
                <a:latin typeface="Calibri" pitchFamily="34" charset="0"/>
              </a:rPr>
              <a:t> Продвижение на Кольский полуостров за пушниной, «Рыбьим зубом», «салом китовым и тресковым» лежало с юга, вдоль Кандалакшского залива. Отсюда и дальше на север тропой или по побережью на восток. </a:t>
            </a:r>
          </a:p>
          <a:p>
            <a:endParaRPr lang="ru-RU" dirty="0"/>
          </a:p>
        </p:txBody>
      </p:sp>
      <p:pic>
        <p:nvPicPr>
          <p:cNvPr id="7" name="Содержимое 6" descr="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4306544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Мозаика истории</a:t>
            </a:r>
            <a:endParaRPr lang="ru-RU" dirty="0"/>
          </a:p>
        </p:txBody>
      </p:sp>
      <p:pic>
        <p:nvPicPr>
          <p:cNvPr id="5" name="Содержимое 4" descr="2aa6c860dfffd47a7d158684bbf3c7c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432270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59936" cy="4953016"/>
          </a:xfrm>
        </p:spPr>
        <p:txBody>
          <a:bodyPr/>
          <a:lstStyle/>
          <a:p>
            <a:r>
              <a:rPr lang="ru-RU" sz="2800" dirty="0" smtClean="0">
                <a:latin typeface="Calibri" pitchFamily="34" charset="0"/>
              </a:rPr>
              <a:t>Промышленное оживление края начинается лишь во второй половине </a:t>
            </a:r>
            <a:r>
              <a:rPr lang="en-US" sz="2800" dirty="0" smtClean="0">
                <a:latin typeface="Calibri" pitchFamily="34" charset="0"/>
              </a:rPr>
              <a:t>XIX </a:t>
            </a:r>
            <a:r>
              <a:rPr lang="ru-RU" sz="2800" dirty="0" smtClean="0">
                <a:latin typeface="Calibri" pitchFamily="34" charset="0"/>
              </a:rPr>
              <a:t>века.</a:t>
            </a:r>
          </a:p>
          <a:p>
            <a:r>
              <a:rPr lang="ru-RU" sz="2800" dirty="0" smtClean="0">
                <a:latin typeface="Calibri" pitchFamily="34" charset="0"/>
              </a:rPr>
              <a:t>В 1868 году сюда переселяются несколько сот финнов и норвежцев и 3-4 тысячи русских.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Мозаика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59936" cy="47387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" pitchFamily="34" charset="0"/>
              </a:rPr>
              <a:t>В Кандалакше к этому времени развиваются сельдяной и семужий промыслы.</a:t>
            </a:r>
          </a:p>
          <a:p>
            <a:r>
              <a:rPr lang="ru-RU" sz="2800" dirty="0" smtClean="0">
                <a:latin typeface="Calibri" pitchFamily="34" charset="0"/>
              </a:rPr>
              <a:t>Создавались рыболовные артели .</a:t>
            </a:r>
          </a:p>
          <a:p>
            <a:r>
              <a:rPr lang="ru-RU" sz="2800" dirty="0" smtClean="0">
                <a:latin typeface="Calibri" pitchFamily="34" charset="0"/>
              </a:rPr>
              <a:t> Строились тони.</a:t>
            </a:r>
          </a:p>
          <a:p>
            <a:endParaRPr lang="ru-RU" sz="2800" dirty="0">
              <a:latin typeface="Calibri" pitchFamily="34" charset="0"/>
            </a:endParaRPr>
          </a:p>
        </p:txBody>
      </p:sp>
      <p:pic>
        <p:nvPicPr>
          <p:cNvPr id="7" name="Содержимое 6" descr="201804052319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6726" b="2486"/>
          <a:stretch>
            <a:fillRect/>
          </a:stretch>
        </p:blipFill>
        <p:spPr>
          <a:xfrm>
            <a:off x="571472" y="1571612"/>
            <a:ext cx="3997716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zavo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4" y="1571612"/>
            <a:ext cx="4286292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59936" cy="48101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libri" pitchFamily="34" charset="0"/>
              </a:rPr>
              <a:t>В 1890 году лесопромышленник Н.О. </a:t>
            </a:r>
            <a:r>
              <a:rPr lang="ru-RU" dirty="0" err="1" smtClean="0">
                <a:latin typeface="Calibri" pitchFamily="34" charset="0"/>
              </a:rPr>
              <a:t>Шарвин</a:t>
            </a:r>
            <a:r>
              <a:rPr lang="ru-RU" dirty="0" smtClean="0">
                <a:latin typeface="Calibri" pitchFamily="34" charset="0"/>
              </a:rPr>
              <a:t>, возглавлявший фирму «Н. </a:t>
            </a:r>
            <a:r>
              <a:rPr lang="ru-RU" dirty="0" err="1" smtClean="0">
                <a:latin typeface="Calibri" pitchFamily="34" charset="0"/>
              </a:rPr>
              <a:t>Русанов</a:t>
            </a:r>
            <a:r>
              <a:rPr lang="ru-RU" dirty="0" smtClean="0">
                <a:latin typeface="Calibri" pitchFamily="34" charset="0"/>
              </a:rPr>
              <a:t> сын» построил первый в Заполярье лесопильный завод, который расположился на острове Берёзовом, там, где река Ковда впадает в Кандалакшский залив. </a:t>
            </a:r>
          </a:p>
          <a:p>
            <a:r>
              <a:rPr lang="ru-RU" dirty="0" smtClean="0">
                <a:latin typeface="Calibri" pitchFamily="34" charset="0"/>
              </a:rPr>
              <a:t> В 1899 году такой же завод построили на острове Оленьем. Его хозяином была шведская фирма «Г. </a:t>
            </a:r>
            <a:r>
              <a:rPr lang="ru-RU" dirty="0" err="1" smtClean="0">
                <a:latin typeface="Calibri" pitchFamily="34" charset="0"/>
              </a:rPr>
              <a:t>Ослунд</a:t>
            </a:r>
            <a:r>
              <a:rPr lang="ru-RU" dirty="0" smtClean="0">
                <a:latin typeface="Calibri" pitchFamily="34" charset="0"/>
              </a:rPr>
              <a:t>».</a:t>
            </a:r>
          </a:p>
          <a:p>
            <a:r>
              <a:rPr lang="ru-RU" dirty="0" smtClean="0">
                <a:latin typeface="Calibri" pitchFamily="34" charset="0"/>
              </a:rPr>
              <a:t>В 1901 году англичанин К. Стюарт построил третий лесопильный завод на острове Овечьем.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Мозаика истории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661</TotalTime>
  <Words>420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Unicode MS</vt:lpstr>
      <vt:lpstr>Calibri</vt:lpstr>
      <vt:lpstr>Constantia</vt:lpstr>
      <vt:lpstr>Wingdings 2</vt:lpstr>
      <vt:lpstr>Бумажная</vt:lpstr>
      <vt:lpstr>         Город у белого моря.</vt:lpstr>
      <vt:lpstr>                   Кандалакша</vt:lpstr>
      <vt:lpstr> Мозаика истории</vt:lpstr>
      <vt:lpstr>Мозаика истории</vt:lpstr>
      <vt:lpstr>Мозаика истории</vt:lpstr>
      <vt:lpstr>Мозаика истории</vt:lpstr>
      <vt:lpstr>Мозаика истории</vt:lpstr>
      <vt:lpstr>Мозаика истории</vt:lpstr>
      <vt:lpstr>Мозаика истории</vt:lpstr>
      <vt:lpstr>Мозаика истории</vt:lpstr>
      <vt:lpstr>Мозаика истории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у белого моря.</dc:title>
  <dc:creator>USER</dc:creator>
  <cp:lastModifiedBy>Admin</cp:lastModifiedBy>
  <cp:revision>70</cp:revision>
  <dcterms:modified xsi:type="dcterms:W3CDTF">2018-11-09T10:13:29Z</dcterms:modified>
</cp:coreProperties>
</file>