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71" r:id="rId2"/>
    <p:sldId id="258" r:id="rId3"/>
    <p:sldId id="27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141"/>
    <a:srgbClr val="FE7676"/>
    <a:srgbClr val="FD4545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293B-FCB0-48BD-834E-74606875A371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459D-8FD0-423E-B73D-A6ACDECBDA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74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459D-8FD0-423E-B73D-A6ACDECBDA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28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459D-8FD0-423E-B73D-A6ACDECBDA1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6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6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6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7D2144-B34B-4B89-A0F4-02106BB29292}" type="datetimeFigureOut">
              <a:rPr lang="ru-RU" smtClean="0"/>
              <a:pPr/>
              <a:t>31.01.2017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742894-BA46-4E54-8CA4-8CC820BE0E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 advClick="0" advTm="6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714512"/>
          </a:xfrm>
          <a:effectLst/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48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48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8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48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6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11</a:t>
            </a:r>
            <a:r>
              <a:rPr lang="ru-RU" sz="48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СЕНТЯБРЯ  </a:t>
            </a:r>
            <a:br>
              <a:rPr lang="ru-RU" sz="48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800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День воинской славы России</a:t>
            </a:r>
            <a:endParaRPr lang="ru-RU" sz="4800" b="1" i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5214974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071678"/>
            <a:ext cx="450059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225-лет победы русской эскадры под командованием Ф.Ф.Ушакова над турецкой эскадрой у мыса Тендра.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11" name="Содержимое 3" descr="Order_of_St._George,_4th_clas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1571612"/>
            <a:ext cx="2414016" cy="27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6143636" y="464344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ГАПОУ МО «КИК»</a:t>
            </a:r>
          </a:p>
          <a:p>
            <a:pPr algn="ctr"/>
            <a:r>
              <a:rPr lang="ru-RU" b="1" i="1" dirty="0" smtClean="0"/>
              <a:t>Карпов Макар </a:t>
            </a:r>
          </a:p>
          <a:p>
            <a:pPr algn="ctr"/>
            <a:r>
              <a:rPr lang="ru-RU" b="1" i="1" dirty="0" smtClean="0"/>
              <a:t>18 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5572140"/>
            <a:ext cx="314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Руководитель: </a:t>
            </a:r>
          </a:p>
          <a:p>
            <a:pPr algn="ctr"/>
            <a:r>
              <a:rPr lang="ru-RU" sz="1600" b="1" i="1" dirty="0" smtClean="0"/>
              <a:t>Зелинская  А.И. </a:t>
            </a:r>
          </a:p>
          <a:p>
            <a:pPr algn="ctr"/>
            <a:r>
              <a:rPr lang="ru-RU" sz="1600" b="1" i="1" dirty="0" smtClean="0"/>
              <a:t>(Педагог дополнительного образования )</a:t>
            </a: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805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857496"/>
            <a:ext cx="6096000" cy="35671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98194" cy="257176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 15 часов русские корабли, сблизившись с противником на дистанцию картечного выстрела, решительно атаковали его.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Не выдержав атаки, турецкие корабли отступили и, пользуясь превосходством в скорости, около 20 часов скрылись в темноте. Особенно пострадали корабли турецких флагманов. С наступлением темноты погоня была прекращена, и Ушаков ввиду признаков наступления штормовой погоды приказал стать на ночь на якорь.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2786082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На рассвете 29 августа русская эскадра вновь обнаружила турецкие корабли и атаковала их. Обрубая якорные канаты, турки в панике стремились оторваться от противника. Во время погони был настигнут, зажжен и взят в плен адмиральский корабль «</a:t>
            </a:r>
            <a:r>
              <a:rPr lang="ru-RU" sz="1800" b="1" i="1" dirty="0" err="1" smtClean="0">
                <a:solidFill>
                  <a:schemeClr val="bg1"/>
                </a:solidFill>
              </a:rPr>
              <a:t>Капитание</a:t>
            </a:r>
            <a:r>
              <a:rPr lang="ru-RU" sz="1800" b="1" i="1" dirty="0" smtClean="0">
                <a:solidFill>
                  <a:schemeClr val="bg1"/>
                </a:solidFill>
              </a:rPr>
              <a:t>» и уничтожены два линейных корабля. Кроме того, 29-30 августа в ходе преследования русская эскадра захватила три и уничтожила несколько малых турецких судов. Потери турок составили более двух тысяч человек, в том числе более 700 - пленными. Был взят в плен советник </a:t>
            </a:r>
            <a:r>
              <a:rPr lang="ru-RU" sz="1800" b="1" i="1" dirty="0" err="1" smtClean="0">
                <a:solidFill>
                  <a:schemeClr val="bg1"/>
                </a:solidFill>
              </a:rPr>
              <a:t>Капудан-паши</a:t>
            </a:r>
            <a:r>
              <a:rPr lang="ru-RU" sz="1800" b="1" i="1" dirty="0" smtClean="0">
                <a:solidFill>
                  <a:schemeClr val="bg1"/>
                </a:solidFill>
              </a:rPr>
              <a:t> Хусейна адмирал Саид-бей. Русский флот  потерь  в кораблях не имел; погиб 21 человек и 25 были ранены.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69810"/>
            <a:ext cx="7929618" cy="3502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4" name="Содержимое 3" descr="1350706059_Goto-Predestinaziya00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3000372"/>
            <a:ext cx="6786610" cy="347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22271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Победа</a:t>
            </a:r>
            <a:r>
              <a:rPr lang="ru-RU" sz="2000" b="1" i="1" dirty="0" smtClean="0">
                <a:solidFill>
                  <a:srgbClr val="0070C0"/>
                </a:solidFill>
              </a:rPr>
              <a:t> в морском сражении у мыса Тендра обеспечила прочное господство русского флота на Черном море в кампании 1790 года, создала благоприятные условия для активных наступательных действий русской армии и гребной флотилии на Дунае. Она была достигнута благодаря выдающимся флотоводческим способностям адмирала Ф. Ф. Ушакова, мастерству и отваге офицеров и матросов русского флота.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3236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 сражении у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Тендры</a:t>
            </a:r>
            <a:r>
              <a:rPr lang="ru-RU" sz="2000" b="1" i="1" dirty="0" smtClean="0">
                <a:solidFill>
                  <a:srgbClr val="0070C0"/>
                </a:solidFill>
              </a:rPr>
              <a:t> наиболее ярко проявились черты передовой маневренной тактики морского боя, творцом которой был Ф. Ф. Ушаков: применение единого походно-боевого порядка, сближение с противником на короткую дистанцию без перераспределения походного строя в боевой, сосредоточение огня на решающем объекте и вывод из строя в первую очередь флагманских кораблей противника, ведение боя на дистанции картечного выстрела и преследование противника для завершения полного его разгрома или взятия в плен. За разгром турецкого флота у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Тендры</a:t>
            </a:r>
            <a:r>
              <a:rPr lang="ru-RU" sz="2000" b="1" i="1" dirty="0" smtClean="0">
                <a:solidFill>
                  <a:srgbClr val="0070C0"/>
                </a:solidFill>
              </a:rPr>
              <a:t> Ф. Ф. Ушаков был награжден орденом святого Георгия II степени.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5365" name="Picture 5" descr="http://medalirus.ru/upload/awards/g4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43314"/>
            <a:ext cx="3571900" cy="3016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u.camera-lens-pictures.andrewkarpov.com/gear-wallpapers-photos-ru/pictures-1280-1024/%D0%BE%D0%B1%D0%BE%D0%B8-1280-1024-%D0%9F%D1%80%D0%B8%D0%BC%D0%B5%D1%80-%D1%84%D0%BE%D1%82%D0%BE-%D0%9D%D0%B8%D0%BA%D0%BE%D0%BD-D300-%D0%9D%D0%B8%D0%BA%D0%BA%D0%BE%D1%80-80-400mm-D-%D1%84%D0%BE%D1%82%D0%BE%D0%B0%D0%BF%D0%BF%D0%B0%D1%80%D0%B0%D1%82%D1%83%D1%80%D0%B0-Ni327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143402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1" name="Picture 5" descr="https://im0-tub-ru.yandex.net/i?id=6466d43577b5d94a0fa903c1d4919e6d&amp;n=33&amp;h=190&amp;w=3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4214842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8358246" cy="1643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сентября является Днём воинской славы России — День победы русской эскадры под командованием Ф. Ф. Ушакова над турецкой эскадрой у мыса Тендра.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28572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Источники  Информации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375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http://www.korenovsk.ru/?p=65920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857364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ru.wikipedia.org/wiki/</a:t>
            </a:r>
            <a:r>
              <a:rPr lang="ru-RU" dirty="0" smtClean="0">
                <a:solidFill>
                  <a:schemeClr val="bg1"/>
                </a:solidFill>
              </a:rPr>
              <a:t>Сражение_у_мыса_Тендра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28599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Русская литература  «Русские полководцы»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Издательство «Белый город»  2002 год.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Репродукции  </a:t>
            </a:r>
            <a:r>
              <a:rPr lang="ru-RU" dirty="0" smtClean="0">
                <a:solidFill>
                  <a:schemeClr val="bg1"/>
                </a:solidFill>
              </a:rPr>
              <a:t>картин М. Иванова.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Портрет  «Ушакова» – неизвестный художник.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Иллюстрация к книге «Русские полководцы».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iza\Рабочий стол\Flag_of_Russia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4016131" cy="267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08912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i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Воюющие стороны.</a:t>
            </a:r>
            <a:r>
              <a:rPr lang="ru-RU" sz="2400" b="1" i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liza\Рабочий стол\Flag_of_the_Ottoman_Empire_(1453-1517).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214554"/>
            <a:ext cx="37023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389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империя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428736"/>
            <a:ext cx="3773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Османская империя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8"/>
            <a:ext cx="5429256" cy="5857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28-29 августа (8-9 сентября) 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1790 года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началась новая Русско-турецкая война. Русские войска начали наступление в районе Дуная. Однако совершить переход от Херсона в район боевых действий не было возможности из-за присутствия на западе Чёрного моря турецкой эскадры. На помощь флотилии вышла эскадра контр-адмирала Ф. Ф. Ушакова. Имея под своей командой 10 линейных кораблей, 6 фрегатов, 17 крейсерских судов, бомбардирский корабль, репетичное судно и 2 брандера, 25 августа он вышел из Севастополя и направился к Очакову.</a:t>
            </a:r>
          </a:p>
          <a:p>
            <a:pPr algn="ctr">
              <a:buNone/>
            </a:pP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Содержимое 3" descr="406px-AdmFFUshakoffByBazhanoff-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857232"/>
            <a:ext cx="3384376" cy="4940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072066" y="1071546"/>
            <a:ext cx="378621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Командующий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турецким флотом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Хусейн-паша, собрав все свои силы между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Гаджибеем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(ныне Одесса) и мысом Тендра, жаждал реванша за поражение в сражении у Керченского пролива 8 (19) июля 1790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Совместно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опытным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адмиралом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Саид-беем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намереваясь переломить ход событий на море в пользу Турции.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4295775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857232"/>
            <a:ext cx="3571900" cy="4863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28596" y="1285860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 ходе кампании 1790 года  командующий турецким флотом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Капудан-паша</a:t>
            </a:r>
            <a:r>
              <a:rPr lang="ru-RU" sz="2000" b="1" i="1" dirty="0" smtClean="0">
                <a:solidFill>
                  <a:schemeClr val="bg1"/>
                </a:solidFill>
              </a:rPr>
              <a:t> Хусейн предпринял попытку высадить десант в Крыму и при поддержке крымских татар захватить и сжечь Севастополь. Однако при подходе к Крыму турки были встречены русской эскадрой под командованием контр-адмирала Ф. Ф. Ушакова.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28604"/>
            <a:ext cx="4572032" cy="485778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8 июля 1790 года «против устья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Еникальского</a:t>
            </a:r>
            <a:r>
              <a:rPr lang="ru-RU" sz="2000" b="1" i="1" dirty="0" smtClean="0">
                <a:solidFill>
                  <a:schemeClr val="bg1"/>
                </a:solidFill>
              </a:rPr>
              <a:t> пролива и реки Кубани», как обозначил это место сам Ушаков, произошел пятичасовой бой между русской и турецкой эскадрой, закончившийся бегством неприятеля, которому удалось увести с собой свои поврежденные суда. Эта победа ликвидировала угрозу высадки турок в Крыму и нападения на Севастополь, явилась непосредственной предшественницей морского сражения у мыса Тендра.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cs627719.vk.me/v627719262/660a/qRBowEsai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784" y="500042"/>
            <a:ext cx="3671588" cy="528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228596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После неудачного столкновения с русской эскадрой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капудан-паша</a:t>
            </a:r>
            <a:r>
              <a:rPr lang="ru-RU" sz="2000" b="1" i="1" dirty="0" smtClean="0">
                <a:solidFill>
                  <a:schemeClr val="bg1"/>
                </a:solidFill>
              </a:rPr>
              <a:t> Хусейн решил придерживаться выжидательной тактики и перешел со своим флотом в район Очакова. Турецкая эскадра, состоящая из 14 линейных кораблей, 8 фрегатов, 23 вспомогательных судов и насчитывающая около 1400 орудий, значительно превосходила эскадру Ушакова, что давало Хусейну надежду на успех в новом сражении.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photos.up-wallpaper.com/images256/4rd0fgbc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358246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507209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 начале августа 1790 года русская армия развернула наступление против турок на Дунае.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Для ее поддержки в Херсоне была подготовлена гребная флотилия под командованием О. М.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Дерибаса</a:t>
            </a:r>
            <a:r>
              <a:rPr lang="ru-RU" sz="2400" b="1" i="1" dirty="0" smtClean="0">
                <a:solidFill>
                  <a:schemeClr val="bg1"/>
                </a:solidFill>
              </a:rPr>
              <a:t>, но из-за присутствия в западной части Черного моря крупной турецкой эскадры она не могла совершить переход в Дунай. На помощь из Севастополя ей 25 августа вышла эскадра под флагом контр-адмирала Ф. Ф. Ушакова,  в составе 10 линейных кораблей, 6 фрегатов, 1 бомбардирского корабля и 20 вспомогательных судов, насчитывающая около 830 орудий.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rf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3357562"/>
            <a:ext cx="6929486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24482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Следуя в направлении Очакова, Ушаков обнаружил 28 августа у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Тендры</a:t>
            </a:r>
            <a:r>
              <a:rPr lang="ru-RU" sz="2000" b="1" i="1" dirty="0" smtClean="0">
                <a:solidFill>
                  <a:schemeClr val="bg1"/>
                </a:solidFill>
              </a:rPr>
              <a:t> турецкие корабли эскадры Хусейна, стоящие на якоре. Русский флотоводец принял решение немедленно атаковать противника, не перестраивая своей эскадры из  походного порядка в боевой. Застигнутые врасплох, турецкие корабли в беспорядке начали отходить к устью Дуная. Русская эскадра тремя колоннами атаковала арьергард турецкого флота, стремясь отрезать его от главных сил. Это заставило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капудан-пашу</a:t>
            </a:r>
            <a:r>
              <a:rPr lang="ru-RU" sz="2000" b="1" i="1" dirty="0" smtClean="0">
                <a:solidFill>
                  <a:schemeClr val="bg1"/>
                </a:solidFill>
              </a:rPr>
              <a:t>, выстроив передние корабли в боевую линию, повернуть на обратный курс, чтобы прикрыть оставшуюся часть своего флота.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444</TotalTime>
  <Words>454</Words>
  <Application>Microsoft Office PowerPoint</Application>
  <PresentationFormat>Экран (4:3)</PresentationFormat>
  <Paragraphs>35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Бумажная</vt:lpstr>
      <vt:lpstr>  11 СЕНТЯБРЯ   День воинской славы России</vt:lpstr>
      <vt:lpstr> Воюющие стороны.  </vt:lpstr>
      <vt:lpstr>Презентация PowerPoint</vt:lpstr>
      <vt:lpstr>Презентация PowerPoint</vt:lpstr>
      <vt:lpstr>Презентация PowerPoint</vt:lpstr>
      <vt:lpstr>8 июля 1790 года «против устья Еникальского пролива и реки Кубани», как обозначил это место сам Ушаков, произошел пятичасовой бой между русской и турецкой эскадрой, закончившийся бегством неприятеля, которому удалось увести с собой свои поврежденные суда. Эта победа ликвидировала угрозу высадки турок в Крыму и нападения на Севастополь, явилась непосредственной предшественницей морского сражения у мыса Тендра.</vt:lpstr>
      <vt:lpstr> После неудачного столкновения с русской эскадрой капудан-паша Хусейн решил придерживаться выжидательной тактики и перешел со своим флотом в район Очакова. Турецкая эскадра, состоящая из 14 линейных кораблей, 8 фрегатов, 23 вспомогательных судов и насчитывающая около 1400 орудий, значительно превосходила эскадру Ушакова, что давало Хусейну надежду на успех в новом сражении.</vt:lpstr>
      <vt:lpstr>В начале августа 1790 года русская армия развернула наступление против турок на Дунае.  Для ее поддержки в Херсоне была подготовлена гребная флотилия под командованием О. М. Дерибаса, но из-за присутствия в западной части Черного моря крупной турецкой эскадры она не могла совершить переход в Дунай. На помощь из Севастополя ей 25 августа вышла эскадра под флагом контр-адмирала Ф. Ф. Ушакова,  в составе 10 линейных кораблей, 6 фрегатов, 1 бомбардирского корабля и 20 вспомогательных судов, насчитывающая около 830 орудий. </vt:lpstr>
      <vt:lpstr>Следуя в направлении Очакова, Ушаков обнаружил 28 августа у Тендры турецкие корабли эскадры Хусейна, стоящие на якоре. Русский флотоводец принял решение немедленно атаковать противника, не перестраивая своей эскадры из  походного порядка в боевой. Застигнутые врасплох, турецкие корабли в беспорядке начали отходить к устью Дуная. Русская эскадра тремя колоннами атаковала арьергард турецкого флота, стремясь отрезать его от главных сил. Это заставило капудан-пашу, выстроив передние корабли в боевую линию, повернуть на обратный курс, чтобы прикрыть оставшуюся часть своего флота.</vt:lpstr>
      <vt:lpstr>В 15 часов русские корабли, сблизившись с противником на дистанцию картечного выстрела, решительно атаковали его.  Не выдержав атаки, турецкие корабли отступили и, пользуясь превосходством в скорости, около 20 часов скрылись в темноте. Особенно пострадали корабли турецких флагманов. С наступлением темноты погоня была прекращена, и Ушаков ввиду признаков наступления штормовой погоды приказал стать на ночь на якорь.</vt:lpstr>
      <vt:lpstr>На рассвете 29 августа русская эскадра вновь обнаружила турецкие корабли и атаковала их. Обрубая якорные канаты, турки в панике стремились оторваться от противника. Во время погони был настигнут, зажжен и взят в плен адмиральский корабль «Капитание» и уничтожены два линейных корабля. Кроме того, 29-30 августа в ходе преследования русская эскадра захватила три и уничтожила несколько малых турецких судов. Потери турок составили более двух тысяч человек, в том числе более 700 - пленными. Был взят в плен советник Капудан-паши Хусейна адмирал Саид-бей. Русский флот  потерь  в кораблях не имел; погиб 21 человек и 25 были ранены.</vt:lpstr>
      <vt:lpstr>Победа в морском сражении у мыса Тендра обеспечила прочное господство русского флота на Черном море в кампании 1790 года, создала благоприятные условия для активных наступательных действий русской армии и гребной флотилии на Дунае. Она была достигнута благодаря выдающимся флотоводческим способностям адмирала Ф. Ф. Ушакова, мастерству и отваге офицеров и матросов русского флота.</vt:lpstr>
      <vt:lpstr>В сражении у Тендры наиболее ярко проявились черты передовой маневренной тактики морского боя, творцом которой был Ф. Ф. Ушаков: применение единого походно-боевого порядка, сближение с противником на короткую дистанцию без перераспределения походного строя в боевой, сосредоточение огня на решающем объекте и вывод из строя в первую очередь флагманских кораблей противника, ведение боя на дистанции картечного выстрела и преследование противника для завершения полного его разгрома или взятия в плен. За разгром турецкого флота у Тендры Ф. Ф. Ушаков был награжден орденом святого Георгия II степени.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Сражение у мыса Тендра</dc:title>
  <dc:creator>liza</dc:creator>
  <cp:lastModifiedBy>ADMIN</cp:lastModifiedBy>
  <cp:revision>46</cp:revision>
  <dcterms:created xsi:type="dcterms:W3CDTF">2014-03-28T16:53:59Z</dcterms:created>
  <dcterms:modified xsi:type="dcterms:W3CDTF">2017-01-31T06:49:59Z</dcterms:modified>
</cp:coreProperties>
</file>