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4" r:id="rId3"/>
    <p:sldId id="283" r:id="rId4"/>
    <p:sldId id="286" r:id="rId5"/>
    <p:sldId id="285" r:id="rId6"/>
    <p:sldId id="287" r:id="rId7"/>
    <p:sldId id="257" r:id="rId8"/>
    <p:sldId id="258" r:id="rId9"/>
    <p:sldId id="264" r:id="rId10"/>
    <p:sldId id="288" r:id="rId11"/>
    <p:sldId id="261" r:id="rId12"/>
    <p:sldId id="289" r:id="rId13"/>
    <p:sldId id="265" r:id="rId14"/>
    <p:sldId id="290" r:id="rId15"/>
    <p:sldId id="291" r:id="rId16"/>
    <p:sldId id="292" r:id="rId17"/>
    <p:sldId id="293" r:id="rId18"/>
    <p:sldId id="294" r:id="rId19"/>
    <p:sldId id="29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tat.mil.ru/files/morf/gibel_f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tat.mil.ru/files/morf/doma_f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tat.mil.ru/files/morf/safonov_f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tat.mil.ru/files/morf/eskimos_f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Дом\Рабочий стол\Караван\7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224" y="928670"/>
            <a:ext cx="8892776" cy="5357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571480"/>
            <a:ext cx="9501222" cy="235745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Конвой, прорвавшийся  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сквозь время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iki.gcdn.co/images/e/ef/Tirpitz_%281939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604247" cy="3070973"/>
          </a:xfrm>
          <a:prstGeom prst="rect">
            <a:avLst/>
          </a:prstGeom>
          <a:noFill/>
        </p:spPr>
      </p:pic>
      <p:pic>
        <p:nvPicPr>
          <p:cNvPr id="46084" name="Picture 4" descr="https://avatars.mds.yandex.net/get-zen_doc/61795/pub_5c50dc2a56214a00ad61949c_5c50de7848e55b00ad4ed841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00438"/>
            <a:ext cx="5097997" cy="308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.mil.ru/files/morf/gibel_55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357298"/>
            <a:ext cx="7119969" cy="45720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6727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Гибель лесовоза «Ижора»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0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Горящие дома Мурманска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июль 1942 г.</a:t>
            </a:r>
          </a:p>
        </p:txBody>
      </p:sp>
      <p:pic>
        <p:nvPicPr>
          <p:cNvPr id="6" name="Рисунок 5" descr="http://stat.mil.ru/files/morf/doma_55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57364"/>
            <a:ext cx="7471666" cy="4743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Северные конвои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0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Последнее фото Б.Ф. Сафонова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май 1942</a:t>
            </a:r>
          </a:p>
        </p:txBody>
      </p:sp>
      <p:pic>
        <p:nvPicPr>
          <p:cNvPr id="4" name="Рисунок 3" descr="http://stat.mil.ru/files/morf/safonov_17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928670"/>
            <a:ext cx="4286280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0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Конвой Р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Q-17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http://stat.mil.ru/files/morf/rk-17(2)_5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7786742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32" y="214290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Конвой Р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Q-17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https://i.ytimg.com/vi/UMZWDsJr2WU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5342420" cy="3005112"/>
          </a:xfrm>
          <a:prstGeom prst="rect">
            <a:avLst/>
          </a:prstGeom>
          <a:noFill/>
        </p:spPr>
      </p:pic>
      <p:pic>
        <p:nvPicPr>
          <p:cNvPr id="47106" name="Picture 2" descr="https://avatars.mds.yandex.net/get-zen_doc/195350/pub_5bba22ef084c6600ac9a1446_5bba23b4f425240f0b168b47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155739"/>
            <a:ext cx="4187923" cy="250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290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Британский ЭМ «Эскимос»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охранении РQ-18</a:t>
            </a:r>
          </a:p>
        </p:txBody>
      </p:sp>
      <p:pic>
        <p:nvPicPr>
          <p:cNvPr id="6" name="Рисунок 5" descr="http://stat.mil.ru/files/morf/eskimos_55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643050"/>
            <a:ext cx="7000924" cy="5000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85728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Конвой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JW – 51B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</a:p>
        </p:txBody>
      </p:sp>
      <p:pic>
        <p:nvPicPr>
          <p:cNvPr id="52226" name="Picture 2" descr="https://uboat.net/media/allies/warships/br/dd_hms_ach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85396" cy="300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290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Гибель немецкого линкора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«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Шарнхорст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  <p:pic>
        <p:nvPicPr>
          <p:cNvPr id="53250" name="Picture 2" descr="https://www.worldwarphotos.info/wp-content/gallery/germany/kriegsmarine/scharnhorst/Scharnhorst_under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731203" cy="402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нд-ли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156930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0"/>
            <a:ext cx="98595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Памятник участникам Северных конвоев,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Мурманск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0" name="Picture 2" descr="C:\Documents and Settings\Admin\Рабочий стол\Северные конвои\4bd1ea217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786610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Admin\Рабочий стол\Северные конвои\11-Pamjatnyj-kamen_-Severnym-konvoj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72494" cy="52864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погибшим героям-морякам, Архангельск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Северные конвои\000014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узвель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357166"/>
            <a:ext cx="7429551" cy="55721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slide-share.ru/slide/4287021.jpeg"/>
          <p:cNvPicPr>
            <a:picLocks noChangeAspect="1" noChangeArrowheads="1"/>
          </p:cNvPicPr>
          <p:nvPr/>
        </p:nvPicPr>
        <p:blipFill>
          <a:blip r:embed="rId2"/>
          <a:srcRect l="5310" r="3539" b="31563"/>
          <a:stretch>
            <a:fillRect/>
          </a:stretch>
        </p:blipFill>
        <p:spPr bwMode="auto">
          <a:xfrm>
            <a:off x="428596" y="714356"/>
            <a:ext cx="849989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profipages.net/users_files/serd@aaanet.ru/gallery/%D0%9C%D1%83%D0%BB%D1%8C%D1%82%D0%9A%D1%83%D1%80%D1%81/8/%D0%9A%D0%B0%D1%80%D1%82%D1%8B/4_%D0%A1%D0%B5%D0%B2%D0%B5%D1%80%D0%9A%D0%BE%D0%BD%D0%B2%D0%BE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10749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5058" name="Picture 2" descr="http://www.visit-petersburg.ru/media/uploads/news/851/851_cover.jpg.1050x700_q95_crop_up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358044" cy="4905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Северные конвои\0_6f4c8_bd0a988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119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https://arhlib.ru/wp-content/uploads/2016/09/NovF2Konvoy-pro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6187200" cy="49292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Конвой «Дервиш»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phalera.net/pic/wings1371215a959433188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00108"/>
            <a:ext cx="2649831" cy="264320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Северные конвои\253a6_28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61</Words>
  <Application>Microsoft Office PowerPoint</Application>
  <PresentationFormat>Экран (4:3)</PresentationFormat>
  <Paragraphs>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Конвой, прорвавшийся                                 сквозь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Конвой «Дервиш»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погибшим героям-морякам, Архангельск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</cp:lastModifiedBy>
  <cp:revision>26</cp:revision>
  <dcterms:modified xsi:type="dcterms:W3CDTF">2019-11-13T16:18:34Z</dcterms:modified>
</cp:coreProperties>
</file>