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2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1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5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6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6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2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0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0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8A309-C427-46E6-B02B-C2EF8505C00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7777-D37F-4E62-9C97-A0356C94C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36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9"/>
          <a:stretch/>
        </p:blipFill>
        <p:spPr>
          <a:xfrm>
            <a:off x="-2399915" y="772732"/>
            <a:ext cx="8027983" cy="6085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87" y="5601924"/>
            <a:ext cx="1734354" cy="1008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8581" y="5964520"/>
            <a:ext cx="583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ГАПОУ МО «Кандалакшский индустриальный колледж»</a:t>
            </a:r>
          </a:p>
          <a:p>
            <a:pPr algn="ctr"/>
            <a:r>
              <a:rPr lang="ru-RU" dirty="0" smtClean="0"/>
              <a:t>2022 г.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04815" y="1385047"/>
            <a:ext cx="83849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/>
              <a:t>22 июня </a:t>
            </a:r>
          </a:p>
          <a:p>
            <a:pPr algn="ctr"/>
            <a:r>
              <a:rPr lang="ru-RU" sz="6600" b="1" dirty="0" smtClean="0"/>
              <a:t>День </a:t>
            </a:r>
            <a:r>
              <a:rPr lang="ru-RU" sz="6600" b="1" dirty="0"/>
              <a:t>памяти и скорби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0980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352" y="421828"/>
            <a:ext cx="10515600" cy="1638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/>
              <a:t>22 июня 2022 года </a:t>
            </a:r>
            <a:endParaRPr lang="ru-RU" sz="5400" b="1" dirty="0"/>
          </a:p>
          <a:p>
            <a:pPr marL="0" indent="0">
              <a:buNone/>
            </a:pPr>
            <a:r>
              <a:rPr lang="ru-RU" sz="5400" b="1" dirty="0" smtClean="0"/>
              <a:t>                      День памяти и скорби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4" y="3966228"/>
            <a:ext cx="4032702" cy="2486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86152" y="2488900"/>
            <a:ext cx="49379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Именно в этот день летом 1941 года началась самая кровопролитная и страшная война в истории нашей страны, явившаяся основной частью Второй мировой войны 1939-1945 годов.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97" y="2272796"/>
            <a:ext cx="4410719" cy="2054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56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5380" y="1331324"/>
            <a:ext cx="4455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Во время войны, погибло очень много людей.</a:t>
            </a:r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Общие потери СССР в ходе войны составило 26.6 миллиона людей.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81" y="549687"/>
            <a:ext cx="4321925" cy="262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57" y="2538866"/>
            <a:ext cx="2706168" cy="359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447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985" y="1529411"/>
            <a:ext cx="44292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Тяжелая война, длившаяся 1418 дней и ночей, завершилось 9 мая 1945 года полным разгромом фашистского блока.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58" y="483104"/>
            <a:ext cx="4748705" cy="271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34" y="2997917"/>
            <a:ext cx="4659780" cy="317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53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0014" y="1315728"/>
            <a:ext cx="440350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До 1992 года День начала Великой Отечественной войны не был официальной памятной датой.</a:t>
            </a:r>
          </a:p>
          <a:p>
            <a:pPr marL="0" indent="0">
              <a:buNone/>
            </a:pPr>
            <a:r>
              <a:rPr lang="ru-RU" dirty="0" smtClean="0"/>
              <a:t>Постановлением Президиума Верховного Совета РФ от 13 июля 1992 года этот день был объявлен Днем памяти защитников Отечества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1" y="558551"/>
            <a:ext cx="4553195" cy="2649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87" y="2853122"/>
            <a:ext cx="4959845" cy="320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049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1" y="705163"/>
            <a:ext cx="5472448" cy="5360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Указом президента России от 8 июня 1996 года 22 июня объявлен Днем памяти и скорби.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24 октября 2007 года президент РФ Владимир Путин подписал изменения в закон "О днях воинской славы и памятных датах России", которыми в перечень памятных дат была включена новая — </a:t>
            </a:r>
            <a:r>
              <a:rPr lang="ru-RU" b="1" dirty="0" smtClean="0"/>
              <a:t>22 июня — День памяти и скорби начала Великой Отечественной войны (1941).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9" y="705163"/>
            <a:ext cx="4719045" cy="301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8" y="3264298"/>
            <a:ext cx="3733800" cy="2801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307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169" y="4288665"/>
            <a:ext cx="10778544" cy="212011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/>
              <a:t>В этот день с 2009 года ежегодно проводится мемориальная акция </a:t>
            </a:r>
            <a:r>
              <a:rPr lang="ru-RU" sz="3200" b="1" dirty="0" smtClean="0"/>
              <a:t>"Свеча памяти 22 июня — свеча памяти на моем окне". </a:t>
            </a:r>
          </a:p>
          <a:p>
            <a:pPr marL="0" indent="0" algn="ctr">
              <a:buNone/>
            </a:pPr>
            <a:r>
              <a:rPr lang="ru-RU" sz="3200" dirty="0" smtClean="0"/>
              <a:t>Более 1200 городов и населенных пунктов в России традиционно принимают в ней участие.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94" y="541185"/>
            <a:ext cx="5198065" cy="34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76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Мы помним! Мы гордимся!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59" y="1690688"/>
            <a:ext cx="7316221" cy="447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9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34" y="528034"/>
            <a:ext cx="8538693" cy="367403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Зажги свечу памяти на: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en-US" sz="6600" dirty="0" smtClean="0"/>
              <a:t>https://</a:t>
            </a:r>
            <a:r>
              <a:rPr lang="ru-RU" sz="6600" dirty="0" err="1" smtClean="0"/>
              <a:t>деньпамяти.рф</a:t>
            </a:r>
            <a:r>
              <a:rPr lang="ru-RU" sz="6600" dirty="0" smtClean="0"/>
              <a:t>/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4" b="49422"/>
          <a:stretch/>
        </p:blipFill>
        <p:spPr>
          <a:xfrm>
            <a:off x="5409127" y="2065295"/>
            <a:ext cx="6782873" cy="4792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5" y="5507794"/>
            <a:ext cx="1734354" cy="10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00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231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помним! Мы гордимся! </vt:lpstr>
      <vt:lpstr>Зажги свечу памяти на: https://деньпамяти.рф/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2022-06-10T10:24:58Z</dcterms:created>
  <dcterms:modified xsi:type="dcterms:W3CDTF">2022-06-10T11:29:36Z</dcterms:modified>
</cp:coreProperties>
</file>