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9" r:id="rId4"/>
    <p:sldId id="257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15921" y="1744127"/>
            <a:ext cx="8976575" cy="1905557"/>
          </a:xfrm>
        </p:spPr>
        <p:txBody>
          <a:bodyPr/>
          <a:lstStyle/>
          <a:p>
            <a:r>
              <a:rPr lang="ru-RU" sz="8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единых действий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8946" y="4619558"/>
            <a:ext cx="5330775" cy="734096"/>
          </a:xfrm>
        </p:spPr>
        <p:txBody>
          <a:bodyPr>
            <a:normAutofit fontScale="92500"/>
          </a:bodyPr>
          <a:lstStyle/>
          <a:p>
            <a:r>
              <a:rPr lang="ru-RU" dirty="0"/>
              <a:t>Выполнил</a:t>
            </a:r>
            <a:r>
              <a:rPr lang="ru-RU" dirty="0" smtClean="0"/>
              <a:t>: библиотекарь - </a:t>
            </a:r>
            <a:r>
              <a:rPr lang="ru-RU" dirty="0" err="1" smtClean="0"/>
              <a:t>Урбанайть</a:t>
            </a:r>
            <a:r>
              <a:rPr lang="ru-RU" dirty="0" smtClean="0"/>
              <a:t> А.Н.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77" y="3768077"/>
            <a:ext cx="4134119" cy="15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72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158" y="167426"/>
            <a:ext cx="5756856" cy="25709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Великой Отечественной войны по мере освобождения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оккупированной нацистами территории стали очевидны масштаб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зловещность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преступлений против мирного населения.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803" y="0"/>
            <a:ext cx="5022760" cy="5669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803" y="4905375"/>
            <a:ext cx="5022759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83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611" y="128789"/>
            <a:ext cx="11603865" cy="67292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261" y="4616338"/>
            <a:ext cx="373380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51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7160" y="347730"/>
            <a:ext cx="5975798" cy="26739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апреля 1943 г. можно по праву рассматривать как предтечу формулировки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национальном и международном уголовном праве ответственности за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преступления по статье «геноцид».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33" y="4603460"/>
            <a:ext cx="3733800" cy="1952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999" y="90153"/>
            <a:ext cx="5205830" cy="384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45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599" y="685800"/>
            <a:ext cx="10258023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ГЕНОЦИД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форма массового насилия, который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объединенных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наций определяет как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действия, совершаемые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намерением уничтожить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полностью или частично, какую – либо национальную,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этническую, расовую или религиозную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394" y="4603458"/>
            <a:ext cx="4116411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6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9100" y="373486"/>
            <a:ext cx="5318973" cy="161468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«Без срока давности» – просветительский проект,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инициированный Президентом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Владимиром Путиным и направленный на сохранение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современников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о Великой Отечественной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80" y="222468"/>
            <a:ext cx="5005589" cy="33253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989" y="4171279"/>
            <a:ext cx="4301543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20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2620" y="243089"/>
            <a:ext cx="5344732" cy="2042911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нацизма не было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обратной, «светлой» стороны: мирные жители оккупированных территорий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подвергались массовому геноциду со стороны захватчиков. Согласно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идеологии национал-социализма жители нашей страны, как и других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захваченных нацистами государств, были обречены на уничтожение.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6" y="4501904"/>
            <a:ext cx="5475198" cy="175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6" y="319087"/>
            <a:ext cx="5475198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67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184" y="0"/>
            <a:ext cx="11214816" cy="14859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карательных операций и иных действий на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оккупированной территории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СССР было уничтожено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11,5 млн человек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вина которых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состояла только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том, что они были советскими гражданами и жили на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землях, подлежавших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плану «ОСТ» «беспощадной германизации».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31" y="2975340"/>
            <a:ext cx="6084731" cy="36508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016" y="2667000"/>
            <a:ext cx="4700789" cy="2639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016" y="5195887"/>
            <a:ext cx="4851042" cy="15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94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735" y="2627290"/>
            <a:ext cx="10994265" cy="837127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прошлого нельзя забывать, чтобы не допустить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повторения всенародного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 в настоящем!!!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таких действий против человечества и мира нет срока и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давности!!!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один памятник не в состоянии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что-либо</a:t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помнить.</a:t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памяти – </a:t>
            </a:r>
            <a:r>
              <a:rPr lang="ru-RU" sz="6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человеке</a:t>
            </a:r>
            <a:r>
              <a:rPr lang="ru-RU" sz="6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5" y="219075"/>
            <a:ext cx="1156093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9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735" y="505496"/>
            <a:ext cx="10573555" cy="14859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19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День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единых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обусловлен следующими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обстоятельствами.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1943 году был издан Указ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Президиума Верховного Совета СССР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39 «О мерах наказания для немецко-фашистских злодеев,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виновных 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убийствах и истязаниях советского гражданского населения 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пленных красноармейцев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шпионов, изменников родины из числа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советских граждан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для их пособников».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662" y="4530407"/>
            <a:ext cx="3532031" cy="1749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726" y="4530408"/>
            <a:ext cx="7369936" cy="174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24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794" y="231820"/>
            <a:ext cx="10612192" cy="767098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Цель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 единых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исторической правды о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преступлениях нацистов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пособников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отношении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мирных советских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в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Великой Отечественной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оккупированной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территории.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эту призму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исторической памяти, что действия Красной Армии 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единение советского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в достижении Победы спасли наше государство и его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от полного уничтожения.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037" y="4546242"/>
            <a:ext cx="3733800" cy="17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6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29" y="2171700"/>
            <a:ext cx="11425171" cy="4781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06351" y="0"/>
            <a:ext cx="110066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 стала тяжелым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испытанием для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 СССР. Это война, в которой решалось – будет ли у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 Советского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Союза будущее вообще.</a:t>
            </a:r>
          </a:p>
        </p:txBody>
      </p:sp>
    </p:spTree>
    <p:extLst>
      <p:ext uri="{BB962C8B-B14F-4D97-AF65-F5344CB8AC3E}">
        <p14:creationId xmlns:p14="http://schemas.microsoft.com/office/powerpoint/2010/main" val="4184343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219" y="244699"/>
            <a:ext cx="10522039" cy="1695181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Генеральным планом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 предусматривалась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немецкая колонизация большей части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Советского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Союза, что означало принудительное выселение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уничтожение местного населения. Были не важны национальность,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возраст, социальное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происхождение, пол – ведь речь шла об освобождении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для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переселения немецких колонистов.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014" y="3539036"/>
            <a:ext cx="11209986" cy="32107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014" y="4949664"/>
            <a:ext cx="4324082" cy="180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04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350950"/>
            <a:ext cx="10185579" cy="148590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 преступлений нацистов против гражданского населения СССР выражается в страшном соотношении числа жертв среди военных и </a:t>
            </a: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мирных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41" y="3114341"/>
            <a:ext cx="7907629" cy="35247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270" y="4764545"/>
            <a:ext cx="3395730" cy="18745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983" y="3114341"/>
            <a:ext cx="3228304" cy="165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70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19" y="-1"/>
            <a:ext cx="1198593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687" y="5537914"/>
            <a:ext cx="3992451" cy="132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47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279" y="321971"/>
            <a:ext cx="10895527" cy="3184302"/>
          </a:xfrm>
        </p:spPr>
        <p:txBody>
          <a:bodyPr>
            <a:no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 половина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потери среди мирного населения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оккупированной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–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13 684 692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11 520 379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погибли в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карательных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операций, холода, голода, издевательств.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006" y="4905375"/>
            <a:ext cx="4102994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86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012" y="668092"/>
            <a:ext cx="9826580" cy="1732208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Остальные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164 313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погибли в изгнании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принудительных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работах.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принудительные работы с оккупированной территории было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вывезено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269 513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советских граждан.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094" y="4796642"/>
            <a:ext cx="405201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96198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158</TotalTime>
  <Words>226</Words>
  <Application>Microsoft Office PowerPoint</Application>
  <PresentationFormat>Широкоэкранный</PresentationFormat>
  <Paragraphs>16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Franklin Gothic Book</vt:lpstr>
      <vt:lpstr>Times New Roman</vt:lpstr>
      <vt:lpstr>Crop</vt:lpstr>
      <vt:lpstr>День единых действий</vt:lpstr>
      <vt:lpstr> 19 апреля День единых действий  обусловлен следующими обстоятельствами. В этот день в 1943 году был издан Указ Президиума Верховного Совета СССР No 39 «О мерах наказания для немецко-фашистских злодеев, виновных в убийствах и истязаниях советского гражданского населения и пленных красноармейцев, для шпионов, изменников родины из числа советских граждан и для их пособников».</vt:lpstr>
      <vt:lpstr>              Цель Дня единых действий:  Сохранение исторической правды о преступлениях нацистов и их пособников в отношении мирных советских граждан в годы Великой Отечественной войны на оккупированной территории. Показать через эту призму исторической памяти, что действия Красной Армии и единение советского народа в достижении Победы спасли наше государство и его граждан от полного уничтожения.</vt:lpstr>
      <vt:lpstr>Презентация PowerPoint</vt:lpstr>
      <vt:lpstr>Генеральным планом Ост предусматривалась немецкая колонизация большей части территории Советского Союза, что означало принудительное выселение и уничтожение местного населения. Были не важны национальность, возраст, социальное происхождение, пол – ведь речь шла об освобождении территории для переселения немецких колонистов.</vt:lpstr>
      <vt:lpstr>Итог преступлений нацистов против гражданского населения СССР выражается в страшном соотношении числа жертв среди военных и мирных</vt:lpstr>
      <vt:lpstr>Презентация PowerPoint</vt:lpstr>
      <vt:lpstr>Из них практически половина – это потери среди мирного населения на оккупированной территории – 13 684 692,  в том числе 11 520 379 – погибли в результате карательных операций, холода, голода, издевательств.</vt:lpstr>
      <vt:lpstr>Остальные 2 164 313 – погибли в изгнании на принудительных работах.  Всего на принудительные работы с оккупированной территории было вывезено 5 269 513 советских граждан.</vt:lpstr>
      <vt:lpstr> Уже в годы Великой Отечественной войны по мере освобождения оккупированной нацистами территории стали очевидны масштаб и зловещность преступлений против мирного населения. </vt:lpstr>
      <vt:lpstr>Презентация PowerPoint</vt:lpstr>
      <vt:lpstr>19 апреля 1943 г. можно по праву рассматривать как предтечу формулировки в национальном и международном уголовном праве ответственности за преступления по статье «геноцид».</vt:lpstr>
      <vt:lpstr>ГЕНОЦИД - форма массового насилия, который Организация объединенных наций определяет как действия, совершаемые с намерением уничтожить, полностью или частично, какую – либо национальную, этническую, расовую или религиозную группу</vt:lpstr>
      <vt:lpstr>«Без срока давности» – просветительский проект, инициированный Президентом России Владимиром Путиным и направленный на сохранение у современников памяти о Великой Отечественной войне</vt:lpstr>
      <vt:lpstr>У нацизма не было обратной, «светлой» стороны: мирные жители оккупированных территорий подвергались массовому геноциду со стороны захватчиков. Согласно идеологии национал-социализма жители нашей страны, как и других захваченных нацистами государств, были обречены на уничтожение.</vt:lpstr>
      <vt:lpstr>В результате карательных операций и иных действий на оккупированной территории СССР было уничтожено 11,5 млн человек, вина которых состояла только в том, что они были советскими гражданами и жили на землях, подлежавших по плану «ОСТ» «беспощадной германизации».</vt:lpstr>
      <vt:lpstr>Уроки прошлого нельзя забывать, чтобы не допустить повторения всенародного горя в настоящем!!!  У таких действий против человечества и мира нет срока и места давности!!! Ни один памятник не в состоянии что-либо помнить.  Место памяти – в человеке.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единых действий</dc:title>
  <dc:creator>Admin</dc:creator>
  <cp:lastModifiedBy>Admin</cp:lastModifiedBy>
  <cp:revision>17</cp:revision>
  <dcterms:created xsi:type="dcterms:W3CDTF">2022-04-18T11:19:28Z</dcterms:created>
  <dcterms:modified xsi:type="dcterms:W3CDTF">2022-04-19T06:02:04Z</dcterms:modified>
</cp:coreProperties>
</file>