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3" r:id="rId2"/>
  </p:sldMasterIdLst>
  <p:notesMasterIdLst>
    <p:notesMasterId r:id="rId13"/>
  </p:notesMasterIdLst>
  <p:sldIdLst>
    <p:sldId id="300" r:id="rId3"/>
    <p:sldId id="281" r:id="rId4"/>
    <p:sldId id="282" r:id="rId5"/>
    <p:sldId id="293" r:id="rId6"/>
    <p:sldId id="292" r:id="rId7"/>
    <p:sldId id="301" r:id="rId8"/>
    <p:sldId id="302" r:id="rId9"/>
    <p:sldId id="303" r:id="rId10"/>
    <p:sldId id="296" r:id="rId11"/>
    <p:sldId id="298" r:id="rId12"/>
  </p:sldIdLst>
  <p:sldSz cx="12192000" cy="6858000"/>
  <p:notesSz cx="6797675" cy="9929813"/>
  <p:embeddedFontLst>
    <p:embeddedFont>
      <p:font typeface="Proxima Nova Rg" panose="02000506030000020004" charset="0"/>
      <p:regular r:id="rId14"/>
      <p:bold r:id="rId15"/>
      <p:italic r:id="rId16"/>
      <p:boldItalic r:id="rId17"/>
    </p:embeddedFont>
    <p:embeddedFont>
      <p:font typeface="Proxima Nova Th" panose="02000506030000020004" charset="0"/>
      <p:regular r:id="rId18"/>
      <p:bold r:id="rId19"/>
      <p:italic r:id="rId20"/>
      <p:boldItalic r:id="rId21"/>
    </p:embeddedFont>
    <p:embeddedFont>
      <p:font typeface="Galiver Sans" panose="020B060402020202020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4520" userDrawn="1">
          <p15:clr>
            <a:srgbClr val="A4A3A4"/>
          </p15:clr>
        </p15:guide>
        <p15:guide id="3" pos="7333" userDrawn="1">
          <p15:clr>
            <a:srgbClr val="A4A3A4"/>
          </p15:clr>
        </p15:guide>
        <p15:guide id="4" orient="horz" pos="1570" userDrawn="1">
          <p15:clr>
            <a:srgbClr val="A4A3A4"/>
          </p15:clr>
        </p15:guide>
        <p15:guide id="5" orient="horz" pos="232" userDrawn="1">
          <p15:clr>
            <a:srgbClr val="A4A3A4"/>
          </p15:clr>
        </p15:guide>
        <p15:guide id="6" pos="39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вгений" initials="Е" lastIdx="1" clrIdx="0">
    <p:extLst>
      <p:ext uri="{19B8F6BF-5375-455C-9EA6-DF929625EA0E}">
        <p15:presenceInfo xmlns:p15="http://schemas.microsoft.com/office/powerpoint/2012/main" userId="4b420fb5a43887a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D9DC"/>
    <a:srgbClr val="FD7C76"/>
    <a:srgbClr val="FB3238"/>
    <a:srgbClr val="4DBCC3"/>
    <a:srgbClr val="FF9F62"/>
    <a:srgbClr val="C0E8EA"/>
    <a:srgbClr val="4EA0D8"/>
    <a:srgbClr val="D1EEEF"/>
    <a:srgbClr val="D2DEEF"/>
    <a:srgbClr val="EAE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98" autoAdjust="0"/>
    <p:restoredTop sz="94291" autoAdjust="0"/>
  </p:normalViewPr>
  <p:slideViewPr>
    <p:cSldViewPr snapToGrid="0" showGuides="1">
      <p:cViewPr varScale="1">
        <p:scale>
          <a:sx n="109" d="100"/>
          <a:sy n="109" d="100"/>
        </p:scale>
        <p:origin x="1068" y="102"/>
      </p:cViewPr>
      <p:guideLst>
        <p:guide pos="3840"/>
        <p:guide pos="4520"/>
        <p:guide pos="7333"/>
        <p:guide orient="horz" pos="1570"/>
        <p:guide orient="horz" pos="232"/>
        <p:guide pos="39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31" Type="http://schemas.openxmlformats.org/officeDocument/2006/relationships/presProps" Target="presProps.xml"/><Relationship Id="rId44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commentAuthors" Target="commentAuthors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Дмитрий Ялин" userId="9b6442b35b1bab11" providerId="LiveId" clId="{506DA4FF-1BC2-408A-83AB-DD680FB8768C}"/>
    <pc:docChg chg="custSel addSld modSld">
      <pc:chgData name="Дмитрий Ялин" userId="9b6442b35b1bab11" providerId="LiveId" clId="{506DA4FF-1BC2-408A-83AB-DD680FB8768C}" dt="2021-03-18T21:14:24.555" v="526" actId="14100"/>
      <pc:docMkLst>
        <pc:docMk/>
      </pc:docMkLst>
      <pc:sldChg chg="addSp delSp modSp new mod">
        <pc:chgData name="Дмитрий Ялин" userId="9b6442b35b1bab11" providerId="LiveId" clId="{506DA4FF-1BC2-408A-83AB-DD680FB8768C}" dt="2021-03-18T21:14:24.555" v="526" actId="14100"/>
        <pc:sldMkLst>
          <pc:docMk/>
          <pc:sldMk cId="204369215" sldId="279"/>
        </pc:sldMkLst>
        <pc:spChg chg="mod">
          <ac:chgData name="Дмитрий Ялин" userId="9b6442b35b1bab11" providerId="LiveId" clId="{506DA4FF-1BC2-408A-83AB-DD680FB8768C}" dt="2021-03-18T20:57:31.578" v="27" actId="20577"/>
          <ac:spMkLst>
            <pc:docMk/>
            <pc:sldMk cId="204369215" sldId="279"/>
            <ac:spMk id="2" creationId="{50635703-4678-4244-A5B1-14BC09AA6FDC}"/>
          </ac:spMkLst>
        </pc:spChg>
        <pc:spChg chg="mod">
          <ac:chgData name="Дмитрий Ялин" userId="9b6442b35b1bab11" providerId="LiveId" clId="{506DA4FF-1BC2-408A-83AB-DD680FB8768C}" dt="2021-03-18T21:09:52.745" v="517" actId="20577"/>
          <ac:spMkLst>
            <pc:docMk/>
            <pc:sldMk cId="204369215" sldId="279"/>
            <ac:spMk id="3" creationId="{426232A9-B085-450E-9630-53E855E10B7D}"/>
          </ac:spMkLst>
        </pc:spChg>
        <pc:picChg chg="add mod">
          <ac:chgData name="Дмитрий Ялин" userId="9b6442b35b1bab11" providerId="LiveId" clId="{506DA4FF-1BC2-408A-83AB-DD680FB8768C}" dt="2021-03-18T21:07:08.155" v="487" actId="1440"/>
          <ac:picMkLst>
            <pc:docMk/>
            <pc:sldMk cId="204369215" sldId="279"/>
            <ac:picMk id="6" creationId="{C8C5818F-E9AB-42AB-B18D-877BBEB0817E}"/>
          </ac:picMkLst>
        </pc:picChg>
        <pc:picChg chg="add mod">
          <ac:chgData name="Дмитрий Ялин" userId="9b6442b35b1bab11" providerId="LiveId" clId="{506DA4FF-1BC2-408A-83AB-DD680FB8768C}" dt="2021-03-18T21:14:19.120" v="524" actId="1076"/>
          <ac:picMkLst>
            <pc:docMk/>
            <pc:sldMk cId="204369215" sldId="279"/>
            <ac:picMk id="8" creationId="{BC188A38-C0CF-45EA-AC69-EB2A1AA42474}"/>
          </ac:picMkLst>
        </pc:picChg>
        <pc:picChg chg="add del mod">
          <ac:chgData name="Дмитрий Ялин" userId="9b6442b35b1bab11" providerId="LiveId" clId="{506DA4FF-1BC2-408A-83AB-DD680FB8768C}" dt="2021-03-18T21:13:35.912" v="518" actId="21"/>
          <ac:picMkLst>
            <pc:docMk/>
            <pc:sldMk cId="204369215" sldId="279"/>
            <ac:picMk id="10" creationId="{48BF990F-43AF-4058-9CEC-AEC394D290FB}"/>
          </ac:picMkLst>
        </pc:picChg>
        <pc:picChg chg="add mod">
          <ac:chgData name="Дмитрий Ялин" userId="9b6442b35b1bab11" providerId="LiveId" clId="{506DA4FF-1BC2-408A-83AB-DD680FB8768C}" dt="2021-03-18T21:14:24.555" v="526" actId="14100"/>
          <ac:picMkLst>
            <pc:docMk/>
            <pc:sldMk cId="204369215" sldId="279"/>
            <ac:picMk id="12" creationId="{9231319B-AD3C-4CCB-B84E-3562FBD6642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BCDAC8-78AD-400F-8024-EE689E36E8C3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r>
              <a:rPr lang="ru-RU" dirty="0"/>
              <a:t>о</a:t>
            </a: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9F351-8383-4FA4-8274-EA2F1AA0A7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683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12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7.png"/><Relationship Id="rId10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openxmlformats.org/officeDocument/2006/relationships/image" Target="../media/image8.png"/><Relationship Id="rId4" Type="http://schemas.openxmlformats.org/officeDocument/2006/relationships/image" Target="../media/image19.png"/><Relationship Id="rId9" Type="http://schemas.openxmlformats.org/officeDocument/2006/relationships/image" Target="../media/image1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8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openxmlformats.org/officeDocument/2006/relationships/image" Target="../media/image8.png"/><Relationship Id="rId4" Type="http://schemas.openxmlformats.org/officeDocument/2006/relationships/image" Target="../media/image19.png"/><Relationship Id="rId9" Type="http://schemas.openxmlformats.org/officeDocument/2006/relationships/image" Target="../media/image16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92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190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F271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15938" y="244679"/>
            <a:ext cx="9461182" cy="62477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sz="3600" baseline="0">
                <a:solidFill>
                  <a:schemeClr val="bg1"/>
                </a:solidFill>
                <a:latin typeface="Galiver Sans" panose="020B0604000000080903" pitchFamily="34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445" y="69254"/>
            <a:ext cx="2491582" cy="622896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15937" y="1228725"/>
            <a:ext cx="11399837" cy="453390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i="1" baseline="0" dirty="0" smtClean="0">
                <a:solidFill>
                  <a:srgbClr val="1D304F"/>
                </a:solidFill>
              </a:defRPr>
            </a:lvl1pPr>
            <a:lvl2pPr>
              <a:defRPr lang="en-US" i="1" baseline="0" dirty="0" smtClean="0">
                <a:solidFill>
                  <a:srgbClr val="1D304F"/>
                </a:solidFill>
              </a:defRPr>
            </a:lvl2pPr>
            <a:lvl3pPr>
              <a:defRPr lang="en-US" i="1" baseline="0" dirty="0" smtClean="0">
                <a:solidFill>
                  <a:srgbClr val="1D304F"/>
                </a:solidFill>
              </a:defRPr>
            </a:lvl3pPr>
            <a:lvl4pPr>
              <a:defRPr lang="en-US" i="1" baseline="0" dirty="0" smtClean="0">
                <a:solidFill>
                  <a:srgbClr val="1D304F"/>
                </a:solidFill>
              </a:defRPr>
            </a:lvl4pPr>
            <a:lvl5pPr>
              <a:defRPr lang="ru-RU" dirty="0"/>
            </a:lvl5pPr>
          </a:lstStyle>
          <a:p>
            <a:pPr lvl="0">
              <a:lnSpc>
                <a:spcPct val="70000"/>
              </a:lnSpc>
            </a:pPr>
            <a:r>
              <a:rPr lang="ru-RU" dirty="0"/>
              <a:t>Первый уровень</a:t>
            </a:r>
            <a:endParaRPr lang="en-US" dirty="0"/>
          </a:p>
          <a:p>
            <a:pPr lvl="1" indent="-276225">
              <a:lnSpc>
                <a:spcPct val="70000"/>
              </a:lnSpc>
            </a:pPr>
            <a:r>
              <a:rPr lang="ru-RU" dirty="0"/>
              <a:t>Второй уровень</a:t>
            </a:r>
            <a:endParaRPr lang="en-US" dirty="0"/>
          </a:p>
          <a:p>
            <a:pPr lvl="2" indent="-552450">
              <a:lnSpc>
                <a:spcPct val="70000"/>
              </a:lnSpc>
            </a:pPr>
            <a:r>
              <a:rPr lang="ru-RU" dirty="0"/>
              <a:t>Третий уровень</a:t>
            </a:r>
            <a:endParaRPr lang="en-US" dirty="0"/>
          </a:p>
          <a:p>
            <a:pPr lvl="3" indent="-828675">
              <a:lnSpc>
                <a:spcPct val="70000"/>
              </a:lnSpc>
            </a:pPr>
            <a:r>
              <a:rPr lang="ru-RU" dirty="0"/>
              <a:t>Четвёртый уровень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97204" y="6226910"/>
            <a:ext cx="494795" cy="365125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algn="ctr">
              <a:defRPr sz="2000" b="0">
                <a:solidFill>
                  <a:schemeClr val="bg1"/>
                </a:solidFill>
                <a:latin typeface="Galiver Sans" panose="020B0604000000080903" pitchFamily="34" charset="0"/>
              </a:defRPr>
            </a:lvl1pPr>
          </a:lstStyle>
          <a:p>
            <a:fld id="{F2F9E028-0A28-42B4-B433-F59D29BAD44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214" y="5974009"/>
            <a:ext cx="900000" cy="900000"/>
          </a:xfrm>
          <a:prstGeom prst="rect">
            <a:avLst/>
          </a:prstGeom>
        </p:spPr>
      </p:pic>
      <p:pic>
        <p:nvPicPr>
          <p:cNvPr id="13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333" y="5974009"/>
            <a:ext cx="900000" cy="900000"/>
          </a:xfrm>
          <a:prstGeom prst="rect">
            <a:avLst/>
          </a:prstGeom>
        </p:spPr>
      </p:pic>
      <p:pic>
        <p:nvPicPr>
          <p:cNvPr id="16" name="Picture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52" y="5974009"/>
            <a:ext cx="900000" cy="900000"/>
          </a:xfrm>
          <a:prstGeom prst="rect">
            <a:avLst/>
          </a:prstGeom>
        </p:spPr>
      </p:pic>
      <p:pic>
        <p:nvPicPr>
          <p:cNvPr id="18" name="Picture 1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99095" y="5974009"/>
            <a:ext cx="900000" cy="900000"/>
          </a:xfrm>
          <a:prstGeom prst="rect">
            <a:avLst/>
          </a:prstGeom>
        </p:spPr>
      </p:pic>
      <p:pic>
        <p:nvPicPr>
          <p:cNvPr id="19" name="Picture 2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98619" y="5974009"/>
            <a:ext cx="900000" cy="90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98857" y="5974008"/>
            <a:ext cx="900000" cy="900000"/>
          </a:xfrm>
          <a:prstGeom prst="rect">
            <a:avLst/>
          </a:prstGeom>
        </p:spPr>
      </p:pic>
      <p:sp>
        <p:nvSpPr>
          <p:cNvPr id="22" name="Прямоугольник 21"/>
          <p:cNvSpPr>
            <a:spLocks noChangeAspect="1"/>
          </p:cNvSpPr>
          <p:nvPr userDrawn="1"/>
        </p:nvSpPr>
        <p:spPr>
          <a:xfrm>
            <a:off x="8998381" y="5974009"/>
            <a:ext cx="900000" cy="900000"/>
          </a:xfrm>
          <a:prstGeom prst="rect">
            <a:avLst/>
          </a:prstGeom>
          <a:solidFill>
            <a:srgbClr val="F188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>
            <a:spLocks noChangeAspect="1"/>
          </p:cNvSpPr>
          <p:nvPr userDrawn="1"/>
        </p:nvSpPr>
        <p:spPr>
          <a:xfrm>
            <a:off x="-429" y="5974009"/>
            <a:ext cx="900000" cy="900000"/>
          </a:xfrm>
          <a:prstGeom prst="rect">
            <a:avLst/>
          </a:prstGeom>
          <a:solidFill>
            <a:srgbClr val="F2A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1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976" y="5974009"/>
            <a:ext cx="900000" cy="900000"/>
          </a:xfrm>
          <a:prstGeom prst="rect">
            <a:avLst/>
          </a:prstGeom>
        </p:spPr>
      </p:pic>
      <p:pic>
        <p:nvPicPr>
          <p:cNvPr id="24" name="Picture 1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500" y="5974009"/>
            <a:ext cx="900000" cy="900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738" y="5974009"/>
            <a:ext cx="900000" cy="900000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262" y="5974009"/>
            <a:ext cx="900000" cy="900000"/>
          </a:xfrm>
          <a:prstGeom prst="rect">
            <a:avLst/>
          </a:prstGeom>
        </p:spPr>
      </p:pic>
      <p:pic>
        <p:nvPicPr>
          <p:cNvPr id="27" name="Picture 1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139" y="5974009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6920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F2AA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15938" y="244679"/>
            <a:ext cx="9461182" cy="62477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sz="3600" baseline="0">
                <a:solidFill>
                  <a:schemeClr val="bg1"/>
                </a:solidFill>
                <a:latin typeface="Galiver Sans" panose="020B0604000000080903" pitchFamily="34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445" y="69254"/>
            <a:ext cx="2491582" cy="622896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15937" y="1228725"/>
            <a:ext cx="11399837" cy="453390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i="1" baseline="0" dirty="0" smtClean="0">
                <a:solidFill>
                  <a:srgbClr val="1D304F"/>
                </a:solidFill>
              </a:defRPr>
            </a:lvl1pPr>
            <a:lvl2pPr>
              <a:defRPr lang="en-US" i="1" baseline="0" dirty="0" smtClean="0">
                <a:solidFill>
                  <a:srgbClr val="1D304F"/>
                </a:solidFill>
              </a:defRPr>
            </a:lvl2pPr>
            <a:lvl3pPr>
              <a:defRPr lang="en-US" i="1" baseline="0" dirty="0" smtClean="0">
                <a:solidFill>
                  <a:srgbClr val="1D304F"/>
                </a:solidFill>
              </a:defRPr>
            </a:lvl3pPr>
            <a:lvl4pPr>
              <a:defRPr lang="en-US" i="1" baseline="0" dirty="0" smtClean="0">
                <a:solidFill>
                  <a:srgbClr val="1D304F"/>
                </a:solidFill>
              </a:defRPr>
            </a:lvl4pPr>
            <a:lvl5pPr>
              <a:defRPr lang="ru-RU" dirty="0"/>
            </a:lvl5pPr>
          </a:lstStyle>
          <a:p>
            <a:pPr lvl="0">
              <a:lnSpc>
                <a:spcPct val="70000"/>
              </a:lnSpc>
            </a:pPr>
            <a:r>
              <a:rPr lang="ru-RU" dirty="0"/>
              <a:t>Первый уровень</a:t>
            </a:r>
            <a:endParaRPr lang="en-US" dirty="0"/>
          </a:p>
          <a:p>
            <a:pPr lvl="1" indent="-276225">
              <a:lnSpc>
                <a:spcPct val="70000"/>
              </a:lnSpc>
            </a:pPr>
            <a:r>
              <a:rPr lang="ru-RU" dirty="0"/>
              <a:t>Второй уровень</a:t>
            </a:r>
            <a:endParaRPr lang="en-US" dirty="0"/>
          </a:p>
          <a:p>
            <a:pPr lvl="2" indent="-552450">
              <a:lnSpc>
                <a:spcPct val="70000"/>
              </a:lnSpc>
            </a:pPr>
            <a:r>
              <a:rPr lang="ru-RU" dirty="0"/>
              <a:t>Третий уровень</a:t>
            </a:r>
            <a:endParaRPr lang="en-US" dirty="0"/>
          </a:p>
          <a:p>
            <a:pPr lvl="3" indent="-828675">
              <a:lnSpc>
                <a:spcPct val="70000"/>
              </a:lnSpc>
            </a:pPr>
            <a:r>
              <a:rPr lang="ru-RU" dirty="0"/>
              <a:t>Четвёртый уровень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97204" y="6226910"/>
            <a:ext cx="494795" cy="365125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algn="ctr">
              <a:defRPr sz="2000" b="0">
                <a:solidFill>
                  <a:srgbClr val="1D304F"/>
                </a:solidFill>
                <a:latin typeface="Galiver Sans" panose="020B0604000000080903" pitchFamily="34" charset="0"/>
              </a:defRPr>
            </a:lvl1pPr>
          </a:lstStyle>
          <a:p>
            <a:fld id="{F2F9E028-0A28-42B4-B433-F59D29BAD44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441" y="5959476"/>
            <a:ext cx="900000" cy="900000"/>
          </a:xfrm>
          <a:prstGeom prst="rect">
            <a:avLst/>
          </a:prstGeom>
        </p:spPr>
      </p:pic>
      <p:pic>
        <p:nvPicPr>
          <p:cNvPr id="11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205" y="5959476"/>
            <a:ext cx="900000" cy="900000"/>
          </a:xfrm>
          <a:prstGeom prst="rect">
            <a:avLst/>
          </a:prstGeom>
        </p:spPr>
      </p:pic>
      <p:pic>
        <p:nvPicPr>
          <p:cNvPr id="13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937" y="5959476"/>
            <a:ext cx="900000" cy="900000"/>
          </a:xfrm>
          <a:prstGeom prst="rect">
            <a:avLst/>
          </a:prstGeom>
        </p:spPr>
      </p:pic>
      <p:pic>
        <p:nvPicPr>
          <p:cNvPr id="14" name="Picture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830" y="5959476"/>
            <a:ext cx="900000" cy="900000"/>
          </a:xfrm>
          <a:prstGeom prst="rect">
            <a:avLst/>
          </a:prstGeom>
        </p:spPr>
      </p:pic>
      <p:pic>
        <p:nvPicPr>
          <p:cNvPr id="15" name="Picture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355" y="5959476"/>
            <a:ext cx="900000" cy="900000"/>
          </a:xfrm>
          <a:prstGeom prst="rect">
            <a:avLst/>
          </a:prstGeom>
        </p:spPr>
      </p:pic>
      <p:pic>
        <p:nvPicPr>
          <p:cNvPr id="16" name="Picture 1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85" y="5959476"/>
            <a:ext cx="900000" cy="900000"/>
          </a:xfrm>
          <a:prstGeom prst="rect">
            <a:avLst/>
          </a:prstGeom>
        </p:spPr>
      </p:pic>
      <p:pic>
        <p:nvPicPr>
          <p:cNvPr id="18" name="Picture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98066" y="5959476"/>
            <a:ext cx="900000" cy="900000"/>
          </a:xfrm>
          <a:prstGeom prst="rect">
            <a:avLst/>
          </a:prstGeom>
        </p:spPr>
      </p:pic>
      <p:pic>
        <p:nvPicPr>
          <p:cNvPr id="19" name="Picture 2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97044" y="5959476"/>
            <a:ext cx="900000" cy="90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599032" y="5959476"/>
            <a:ext cx="900000" cy="900000"/>
          </a:xfrm>
          <a:prstGeom prst="rect">
            <a:avLst/>
          </a:prstGeom>
        </p:spPr>
      </p:pic>
      <p:sp>
        <p:nvSpPr>
          <p:cNvPr id="22" name="Прямоугольник 21"/>
          <p:cNvSpPr>
            <a:spLocks noChangeAspect="1"/>
          </p:cNvSpPr>
          <p:nvPr userDrawn="1"/>
        </p:nvSpPr>
        <p:spPr>
          <a:xfrm>
            <a:off x="1799463" y="5959476"/>
            <a:ext cx="900000" cy="900000"/>
          </a:xfrm>
          <a:prstGeom prst="rect">
            <a:avLst/>
          </a:prstGeom>
          <a:solidFill>
            <a:srgbClr val="1B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>
            <a:spLocks noChangeAspect="1"/>
          </p:cNvSpPr>
          <p:nvPr userDrawn="1"/>
        </p:nvSpPr>
        <p:spPr>
          <a:xfrm>
            <a:off x="0" y="5959476"/>
            <a:ext cx="900000" cy="900000"/>
          </a:xfrm>
          <a:prstGeom prst="rect">
            <a:avLst/>
          </a:prstGeom>
          <a:solidFill>
            <a:srgbClr val="EE6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>
            <a:spLocks noChangeAspect="1"/>
          </p:cNvSpPr>
          <p:nvPr userDrawn="1"/>
        </p:nvSpPr>
        <p:spPr>
          <a:xfrm>
            <a:off x="10797204" y="5958000"/>
            <a:ext cx="900000" cy="900000"/>
          </a:xfrm>
          <a:prstGeom prst="rect">
            <a:avLst/>
          </a:prstGeom>
          <a:solidFill>
            <a:srgbClr val="87C7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1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205" y="5958000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4541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87C7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15938" y="244679"/>
            <a:ext cx="9461182" cy="62477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sz="3600" baseline="0">
                <a:solidFill>
                  <a:schemeClr val="bg1"/>
                </a:solidFill>
                <a:latin typeface="Galiver Sans" panose="020B0604000000080903" pitchFamily="34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445" y="69254"/>
            <a:ext cx="2491582" cy="622896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15937" y="1228725"/>
            <a:ext cx="11399837" cy="453390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i="1" baseline="0" dirty="0" smtClean="0">
                <a:solidFill>
                  <a:srgbClr val="1D304F"/>
                </a:solidFill>
              </a:defRPr>
            </a:lvl1pPr>
            <a:lvl2pPr>
              <a:defRPr lang="en-US" i="1" baseline="0" dirty="0" smtClean="0">
                <a:solidFill>
                  <a:srgbClr val="1D304F"/>
                </a:solidFill>
              </a:defRPr>
            </a:lvl2pPr>
            <a:lvl3pPr>
              <a:defRPr lang="en-US" i="1" baseline="0" dirty="0" smtClean="0">
                <a:solidFill>
                  <a:srgbClr val="1D304F"/>
                </a:solidFill>
              </a:defRPr>
            </a:lvl3pPr>
            <a:lvl4pPr>
              <a:defRPr lang="en-US" i="1" baseline="0" dirty="0" smtClean="0">
                <a:solidFill>
                  <a:srgbClr val="1D304F"/>
                </a:solidFill>
              </a:defRPr>
            </a:lvl4pPr>
            <a:lvl5pPr>
              <a:defRPr lang="ru-RU" dirty="0"/>
            </a:lvl5pPr>
          </a:lstStyle>
          <a:p>
            <a:pPr lvl="0">
              <a:lnSpc>
                <a:spcPct val="70000"/>
              </a:lnSpc>
            </a:pPr>
            <a:r>
              <a:rPr lang="ru-RU" dirty="0"/>
              <a:t>Первый уровень</a:t>
            </a:r>
            <a:endParaRPr lang="en-US" dirty="0"/>
          </a:p>
          <a:p>
            <a:pPr lvl="1" indent="-276225">
              <a:lnSpc>
                <a:spcPct val="70000"/>
              </a:lnSpc>
            </a:pPr>
            <a:r>
              <a:rPr lang="ru-RU" dirty="0"/>
              <a:t>Второй уровень</a:t>
            </a:r>
            <a:endParaRPr lang="en-US" dirty="0"/>
          </a:p>
          <a:p>
            <a:pPr lvl="2" indent="-552450">
              <a:lnSpc>
                <a:spcPct val="70000"/>
              </a:lnSpc>
            </a:pPr>
            <a:r>
              <a:rPr lang="ru-RU" dirty="0"/>
              <a:t>Третий уровень</a:t>
            </a:r>
            <a:endParaRPr lang="en-US" dirty="0"/>
          </a:p>
          <a:p>
            <a:pPr lvl="3" indent="-828675">
              <a:lnSpc>
                <a:spcPct val="70000"/>
              </a:lnSpc>
            </a:pPr>
            <a:r>
              <a:rPr lang="ru-RU" dirty="0"/>
              <a:t>Четвёртый уровень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97204" y="6226910"/>
            <a:ext cx="494795" cy="365125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algn="ctr">
              <a:defRPr sz="2000" b="0">
                <a:solidFill>
                  <a:srgbClr val="1B63AB"/>
                </a:solidFill>
                <a:latin typeface="Galiver Sans" panose="020B0604000000080903" pitchFamily="34" charset="0"/>
              </a:defRPr>
            </a:lvl1pPr>
          </a:lstStyle>
          <a:p>
            <a:fld id="{F2F9E028-0A28-42B4-B433-F59D29BAD44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56" y="5979171"/>
            <a:ext cx="900000" cy="900000"/>
          </a:xfrm>
          <a:prstGeom prst="rect">
            <a:avLst/>
          </a:prstGeom>
        </p:spPr>
      </p:pic>
      <p:pic>
        <p:nvPicPr>
          <p:cNvPr id="11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560" y="5979171"/>
            <a:ext cx="900000" cy="90000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668" y="5979171"/>
            <a:ext cx="900000" cy="900000"/>
          </a:xfrm>
          <a:prstGeom prst="rect">
            <a:avLst/>
          </a:prstGeom>
        </p:spPr>
      </p:pic>
      <p:pic>
        <p:nvPicPr>
          <p:cNvPr id="13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9171"/>
            <a:ext cx="900000" cy="900000"/>
          </a:xfrm>
          <a:prstGeom prst="rect">
            <a:avLst/>
          </a:prstGeom>
        </p:spPr>
      </p:pic>
      <p:pic>
        <p:nvPicPr>
          <p:cNvPr id="14" name="Picture 1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336" y="5979171"/>
            <a:ext cx="900000" cy="900000"/>
          </a:xfrm>
          <a:prstGeom prst="rect">
            <a:avLst/>
          </a:prstGeom>
        </p:spPr>
      </p:pic>
      <p:pic>
        <p:nvPicPr>
          <p:cNvPr id="15" name="Picture 1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448" y="5979171"/>
            <a:ext cx="900000" cy="900000"/>
          </a:xfrm>
          <a:prstGeom prst="rect">
            <a:avLst/>
          </a:prstGeom>
        </p:spPr>
      </p:pic>
      <p:pic>
        <p:nvPicPr>
          <p:cNvPr id="16" name="Picture 1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668" y="5979171"/>
            <a:ext cx="900000" cy="900000"/>
          </a:xfrm>
          <a:prstGeom prst="rect">
            <a:avLst/>
          </a:prstGeom>
        </p:spPr>
      </p:pic>
      <p:pic>
        <p:nvPicPr>
          <p:cNvPr id="17" name="Picture 1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884116" y="5979171"/>
            <a:ext cx="900000" cy="900000"/>
          </a:xfrm>
          <a:prstGeom prst="rect">
            <a:avLst/>
          </a:prstGeom>
        </p:spPr>
      </p:pic>
      <p:pic>
        <p:nvPicPr>
          <p:cNvPr id="18" name="Picture 1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89892" y="5979171"/>
            <a:ext cx="900000" cy="900000"/>
          </a:xfrm>
          <a:prstGeom prst="rect">
            <a:avLst/>
          </a:prstGeom>
        </p:spPr>
      </p:pic>
      <p:pic>
        <p:nvPicPr>
          <p:cNvPr id="19" name="Picture 2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87004" y="5979171"/>
            <a:ext cx="900000" cy="90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92780" y="5979171"/>
            <a:ext cx="900000" cy="900000"/>
          </a:xfrm>
          <a:prstGeom prst="rect">
            <a:avLst/>
          </a:prstGeom>
        </p:spPr>
      </p:pic>
      <p:sp>
        <p:nvSpPr>
          <p:cNvPr id="22" name="Прямоугольник 21"/>
          <p:cNvSpPr>
            <a:spLocks noChangeAspect="1"/>
          </p:cNvSpPr>
          <p:nvPr userDrawn="1"/>
        </p:nvSpPr>
        <p:spPr>
          <a:xfrm>
            <a:off x="1797112" y="5979171"/>
            <a:ext cx="900000" cy="900000"/>
          </a:xfrm>
          <a:prstGeom prst="rect">
            <a:avLst/>
          </a:prstGeom>
          <a:solidFill>
            <a:srgbClr val="F5E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>
            <a:spLocks noChangeAspect="1"/>
          </p:cNvSpPr>
          <p:nvPr userDrawn="1"/>
        </p:nvSpPr>
        <p:spPr>
          <a:xfrm>
            <a:off x="3594224" y="5979171"/>
            <a:ext cx="900000" cy="900000"/>
          </a:xfrm>
          <a:prstGeom prst="rect">
            <a:avLst/>
          </a:prstGeom>
          <a:solidFill>
            <a:srgbClr val="F2A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2444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2"/>
            <a:ext cx="12192000" cy="685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063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EE6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4800" baseline="0">
                <a:solidFill>
                  <a:srgbClr val="1D304F"/>
                </a:solidFill>
                <a:latin typeface="Galiver Sans" panose="020B0604000000080903" pitchFamily="34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</a:t>
            </a:r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209" y="69102"/>
            <a:ext cx="2491582" cy="622896"/>
          </a:xfrm>
          <a:prstGeom prst="rect">
            <a:avLst/>
          </a:prstGeom>
        </p:spPr>
      </p:pic>
      <p:pic>
        <p:nvPicPr>
          <p:cNvPr id="7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525" y="5967524"/>
            <a:ext cx="900000" cy="900000"/>
          </a:xfrm>
          <a:prstGeom prst="rect">
            <a:avLst/>
          </a:prstGeom>
        </p:spPr>
      </p:pic>
      <p:pic>
        <p:nvPicPr>
          <p:cNvPr id="10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5967524"/>
            <a:ext cx="900000" cy="900000"/>
          </a:xfrm>
          <a:prstGeom prst="rect">
            <a:avLst/>
          </a:prstGeom>
        </p:spPr>
      </p:pic>
      <p:pic>
        <p:nvPicPr>
          <p:cNvPr id="14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525" y="-24997"/>
            <a:ext cx="900000" cy="900000"/>
          </a:xfrm>
          <a:prstGeom prst="rect">
            <a:avLst/>
          </a:prstGeom>
        </p:spPr>
      </p:pic>
      <p:sp>
        <p:nvSpPr>
          <p:cNvPr id="20" name="Прямоугольник 19"/>
          <p:cNvSpPr>
            <a:spLocks noChangeAspect="1"/>
          </p:cNvSpPr>
          <p:nvPr userDrawn="1"/>
        </p:nvSpPr>
        <p:spPr>
          <a:xfrm>
            <a:off x="890445" y="5967524"/>
            <a:ext cx="900000" cy="900000"/>
          </a:xfrm>
          <a:prstGeom prst="rect">
            <a:avLst/>
          </a:prstGeom>
          <a:solidFill>
            <a:srgbClr val="F188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>
            <a:spLocks noChangeAspect="1"/>
          </p:cNvSpPr>
          <p:nvPr userDrawn="1"/>
        </p:nvSpPr>
        <p:spPr>
          <a:xfrm>
            <a:off x="10401525" y="5967524"/>
            <a:ext cx="900000" cy="900000"/>
          </a:xfrm>
          <a:prstGeom prst="rect">
            <a:avLst/>
          </a:prstGeom>
          <a:solidFill>
            <a:srgbClr val="1D30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>
            <a:spLocks noChangeAspect="1"/>
          </p:cNvSpPr>
          <p:nvPr userDrawn="1"/>
        </p:nvSpPr>
        <p:spPr>
          <a:xfrm>
            <a:off x="10401525" y="-24997"/>
            <a:ext cx="900000" cy="900000"/>
          </a:xfrm>
          <a:prstGeom prst="rect">
            <a:avLst/>
          </a:prstGeom>
          <a:solidFill>
            <a:srgbClr val="F5E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5" y="5052052"/>
            <a:ext cx="900000" cy="900000"/>
          </a:xfrm>
          <a:prstGeom prst="rect">
            <a:avLst/>
          </a:prstGeom>
        </p:spPr>
      </p:pic>
      <p:pic>
        <p:nvPicPr>
          <p:cNvPr id="27" name="Picture 1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301525" y="878434"/>
            <a:ext cx="900000" cy="900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01525" y="5058000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508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630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0000" y="296863"/>
            <a:ext cx="5393588" cy="4819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lnSpc>
                <a:spcPct val="100000"/>
              </a:lnSpc>
              <a:defRPr sz="3600" baseline="0">
                <a:solidFill>
                  <a:srgbClr val="EE6F6C"/>
                </a:solidFill>
                <a:latin typeface="Galiver Sans" panose="020B0604000000080903" pitchFamily="34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708" y="0"/>
            <a:ext cx="1911292" cy="778851"/>
          </a:xfrm>
          <a:prstGeom prst="rect">
            <a:avLst/>
          </a:prstGeom>
        </p:spPr>
      </p:pic>
      <p:sp>
        <p:nvSpPr>
          <p:cNvPr id="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42913" y="1259448"/>
            <a:ext cx="5400675" cy="42195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70000"/>
              </a:lnSpc>
              <a:buNone/>
              <a:defRPr i="1" baseline="0">
                <a:solidFill>
                  <a:schemeClr val="bg1"/>
                </a:solidFill>
                <a:latin typeface="Proxima Nova Rg" panose="02000506030000020004" pitchFamily="50" charset="0"/>
              </a:defRPr>
            </a:lvl1pPr>
            <a:lvl2pPr marL="457200" indent="-276225">
              <a:lnSpc>
                <a:spcPct val="70000"/>
              </a:lnSpc>
              <a:buNone/>
              <a:defRPr i="1" baseline="0">
                <a:solidFill>
                  <a:schemeClr val="bg1"/>
                </a:solidFill>
                <a:latin typeface="Proxima Nova Rg" panose="02000506030000020004" pitchFamily="50" charset="0"/>
              </a:defRPr>
            </a:lvl2pPr>
            <a:lvl3pPr marL="914400" indent="-552450">
              <a:lnSpc>
                <a:spcPct val="70000"/>
              </a:lnSpc>
              <a:buNone/>
              <a:defRPr i="1" baseline="0">
                <a:solidFill>
                  <a:schemeClr val="bg1"/>
                </a:solidFill>
                <a:latin typeface="Proxima Nova Rg" panose="02000506030000020004" pitchFamily="50" charset="0"/>
              </a:defRPr>
            </a:lvl3pPr>
            <a:lvl4pPr marL="1371600" indent="-828675">
              <a:lnSpc>
                <a:spcPct val="70000"/>
              </a:lnSpc>
              <a:buNone/>
              <a:defRPr i="1" baseline="0">
                <a:solidFill>
                  <a:schemeClr val="bg1"/>
                </a:solidFill>
                <a:latin typeface="Proxima Nova Rg" panose="02000506030000020004" pitchFamily="50" charset="0"/>
              </a:defRPr>
            </a:lvl4pPr>
            <a:lvl5pPr marL="1828800" indent="-1114425">
              <a:lnSpc>
                <a:spcPct val="50000"/>
              </a:lnSpc>
              <a:buNone/>
              <a:defRPr>
                <a:solidFill>
                  <a:schemeClr val="bg1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Четвёртый уровень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5959620"/>
            <a:ext cx="900000" cy="90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5959620"/>
            <a:ext cx="900000" cy="90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9620"/>
            <a:ext cx="900000" cy="90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0" y="5958000"/>
            <a:ext cx="900000" cy="90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5959620"/>
            <a:ext cx="900000" cy="90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00" y="5959620"/>
            <a:ext cx="900000" cy="900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0" y="5958000"/>
            <a:ext cx="900000" cy="900000"/>
          </a:xfrm>
          <a:prstGeom prst="rect">
            <a:avLst/>
          </a:prstGeom>
        </p:spPr>
      </p:pic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97204" y="6226910"/>
            <a:ext cx="494795" cy="365125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algn="ctr">
              <a:defRPr sz="2000" b="0">
                <a:solidFill>
                  <a:srgbClr val="EE6F6C"/>
                </a:solidFill>
                <a:latin typeface="Galiver Sans" panose="020B0604000000080903" pitchFamily="34" charset="0"/>
              </a:defRPr>
            </a:lvl1pPr>
          </a:lstStyle>
          <a:p>
            <a:fld id="{F2F9E028-0A28-42B4-B433-F59D29BAD44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18050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6300000" cy="6858000"/>
          </a:xfrm>
          <a:prstGeom prst="rect">
            <a:avLst/>
          </a:prstGeom>
          <a:solidFill>
            <a:srgbClr val="F2A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0000" y="296863"/>
            <a:ext cx="5393588" cy="4819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lnSpc>
                <a:spcPct val="100000"/>
              </a:lnSpc>
              <a:defRPr sz="3600" baseline="0">
                <a:solidFill>
                  <a:srgbClr val="A484BB"/>
                </a:solidFill>
                <a:latin typeface="Galiver Sans" panose="020B0604000000080903" pitchFamily="34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708" y="0"/>
            <a:ext cx="1911292" cy="778851"/>
          </a:xfrm>
          <a:prstGeom prst="rect">
            <a:avLst/>
          </a:prstGeom>
        </p:spPr>
      </p:pic>
      <p:sp>
        <p:nvSpPr>
          <p:cNvPr id="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42913" y="1259448"/>
            <a:ext cx="5400675" cy="42195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70000"/>
              </a:lnSpc>
              <a:buNone/>
              <a:defRPr i="1" baseline="0">
                <a:solidFill>
                  <a:srgbClr val="1D304F"/>
                </a:solidFill>
                <a:latin typeface="Proxima Nova Rg" panose="02000506030000020004" pitchFamily="50" charset="0"/>
              </a:defRPr>
            </a:lvl1pPr>
            <a:lvl2pPr marL="457200" indent="-276225">
              <a:lnSpc>
                <a:spcPct val="70000"/>
              </a:lnSpc>
              <a:buNone/>
              <a:defRPr i="1" baseline="0">
                <a:solidFill>
                  <a:srgbClr val="1D304F"/>
                </a:solidFill>
                <a:latin typeface="Proxima Nova Rg" panose="02000506030000020004" pitchFamily="50" charset="0"/>
              </a:defRPr>
            </a:lvl2pPr>
            <a:lvl3pPr marL="914400" indent="-552450">
              <a:lnSpc>
                <a:spcPct val="70000"/>
              </a:lnSpc>
              <a:buNone/>
              <a:defRPr i="1" baseline="0">
                <a:solidFill>
                  <a:srgbClr val="1D304F"/>
                </a:solidFill>
                <a:latin typeface="Proxima Nova Rg" panose="02000506030000020004" pitchFamily="50" charset="0"/>
              </a:defRPr>
            </a:lvl3pPr>
            <a:lvl4pPr marL="1371600" indent="-828675">
              <a:lnSpc>
                <a:spcPct val="70000"/>
              </a:lnSpc>
              <a:buNone/>
              <a:defRPr i="1" baseline="0">
                <a:solidFill>
                  <a:srgbClr val="1D304F"/>
                </a:solidFill>
                <a:latin typeface="Proxima Nova Rg" panose="02000506030000020004" pitchFamily="50" charset="0"/>
              </a:defRPr>
            </a:lvl4pPr>
            <a:lvl5pPr marL="1828800" indent="-1114425">
              <a:lnSpc>
                <a:spcPct val="50000"/>
              </a:lnSpc>
              <a:buNone/>
              <a:defRPr>
                <a:solidFill>
                  <a:schemeClr val="bg1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Четвёртый уровень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0" y="5958000"/>
            <a:ext cx="900000" cy="90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93543" y="5958000"/>
            <a:ext cx="900000" cy="90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487" y="5958000"/>
            <a:ext cx="900000" cy="900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99810" y="5958000"/>
            <a:ext cx="900000" cy="900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5958000"/>
            <a:ext cx="900000" cy="900000"/>
          </a:xfrm>
          <a:prstGeom prst="rect">
            <a:avLst/>
          </a:prstGeom>
        </p:spPr>
      </p:pic>
      <p:pic>
        <p:nvPicPr>
          <p:cNvPr id="22" name="Picture 1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620" y="5958000"/>
            <a:ext cx="900000" cy="900000"/>
          </a:xfrm>
          <a:prstGeom prst="rect">
            <a:avLst/>
          </a:prstGeom>
        </p:spPr>
      </p:pic>
      <p:pic>
        <p:nvPicPr>
          <p:cNvPr id="24" name="Picture 1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487" y="5958000"/>
            <a:ext cx="900000" cy="900000"/>
          </a:xfrm>
          <a:prstGeom prst="rect">
            <a:avLst/>
          </a:prstGeom>
        </p:spPr>
      </p:pic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97204" y="6226910"/>
            <a:ext cx="494795" cy="365125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algn="ctr">
              <a:defRPr sz="2000" b="0">
                <a:solidFill>
                  <a:srgbClr val="A484BB"/>
                </a:solidFill>
                <a:latin typeface="Galiver Sans" panose="020B0604000000080903" pitchFamily="34" charset="0"/>
              </a:defRPr>
            </a:lvl1pPr>
          </a:lstStyle>
          <a:p>
            <a:fld id="{F2F9E028-0A28-42B4-B433-F59D29BAD44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4413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68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6300000" cy="6858000"/>
          </a:xfrm>
          <a:prstGeom prst="rect">
            <a:avLst/>
          </a:prstGeom>
          <a:solidFill>
            <a:srgbClr val="1B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0000" y="296863"/>
            <a:ext cx="5393588" cy="4819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lnSpc>
                <a:spcPct val="100000"/>
              </a:lnSpc>
              <a:defRPr sz="3600" baseline="0">
                <a:solidFill>
                  <a:srgbClr val="F1884B"/>
                </a:solidFill>
                <a:latin typeface="Galiver Sans" panose="020B0604000000080903" pitchFamily="34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708" y="0"/>
            <a:ext cx="1911292" cy="778851"/>
          </a:xfrm>
          <a:prstGeom prst="rect">
            <a:avLst/>
          </a:prstGeom>
        </p:spPr>
      </p:pic>
      <p:sp>
        <p:nvSpPr>
          <p:cNvPr id="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42913" y="1259448"/>
            <a:ext cx="5400675" cy="42195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70000"/>
              </a:lnSpc>
              <a:buNone/>
              <a:defRPr i="1" baseline="0">
                <a:solidFill>
                  <a:schemeClr val="bg1"/>
                </a:solidFill>
                <a:latin typeface="Proxima Nova Rg" panose="02000506030000020004" pitchFamily="50" charset="0"/>
              </a:defRPr>
            </a:lvl1pPr>
            <a:lvl2pPr marL="457200" indent="-276225">
              <a:lnSpc>
                <a:spcPct val="70000"/>
              </a:lnSpc>
              <a:buNone/>
              <a:defRPr i="1" baseline="0">
                <a:solidFill>
                  <a:schemeClr val="bg1"/>
                </a:solidFill>
                <a:latin typeface="Proxima Nova Rg" panose="02000506030000020004" pitchFamily="50" charset="0"/>
              </a:defRPr>
            </a:lvl2pPr>
            <a:lvl3pPr marL="914400" indent="-552450">
              <a:lnSpc>
                <a:spcPct val="70000"/>
              </a:lnSpc>
              <a:buNone/>
              <a:defRPr i="1" baseline="0">
                <a:solidFill>
                  <a:schemeClr val="bg1"/>
                </a:solidFill>
                <a:latin typeface="Proxima Nova Rg" panose="02000506030000020004" pitchFamily="50" charset="0"/>
              </a:defRPr>
            </a:lvl3pPr>
            <a:lvl4pPr marL="1371600" indent="-828675">
              <a:lnSpc>
                <a:spcPct val="70000"/>
              </a:lnSpc>
              <a:buNone/>
              <a:defRPr i="1" baseline="0">
                <a:solidFill>
                  <a:schemeClr val="bg1"/>
                </a:solidFill>
                <a:latin typeface="Proxima Nova Rg" panose="02000506030000020004" pitchFamily="50" charset="0"/>
              </a:defRPr>
            </a:lvl4pPr>
            <a:lvl5pPr marL="1828800" indent="-1114425">
              <a:lnSpc>
                <a:spcPct val="50000"/>
              </a:lnSpc>
              <a:buNone/>
              <a:defRPr>
                <a:solidFill>
                  <a:schemeClr val="bg1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Четвёртый уровень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0" y="5958000"/>
            <a:ext cx="900000" cy="90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487" y="5958000"/>
            <a:ext cx="900000" cy="90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973" y="5958000"/>
            <a:ext cx="900000" cy="900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98974" y="5958000"/>
            <a:ext cx="900000" cy="900000"/>
          </a:xfrm>
          <a:prstGeom prst="rect">
            <a:avLst/>
          </a:prstGeom>
        </p:spPr>
      </p:pic>
      <p:pic>
        <p:nvPicPr>
          <p:cNvPr id="18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5958000"/>
            <a:ext cx="900000" cy="900000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00" y="5958000"/>
            <a:ext cx="900000" cy="900000"/>
          </a:xfrm>
          <a:prstGeom prst="rect">
            <a:avLst/>
          </a:prstGeom>
        </p:spPr>
      </p:pic>
      <p:pic>
        <p:nvPicPr>
          <p:cNvPr id="23" name="Picture 1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487" y="5958000"/>
            <a:ext cx="900000" cy="900000"/>
          </a:xfrm>
          <a:prstGeom prst="rect">
            <a:avLst/>
          </a:prstGeom>
        </p:spPr>
      </p:pic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97204" y="6226910"/>
            <a:ext cx="494795" cy="365125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algn="ctr">
              <a:defRPr sz="2000" b="0">
                <a:solidFill>
                  <a:srgbClr val="F1884B"/>
                </a:solidFill>
                <a:latin typeface="Galiver Sans" panose="020B0604000000080903" pitchFamily="34" charset="0"/>
              </a:defRPr>
            </a:lvl1pPr>
          </a:lstStyle>
          <a:p>
            <a:fld id="{F2F9E028-0A28-42B4-B433-F59D29BAD44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9876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68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6300000" cy="6858000"/>
          </a:xfrm>
          <a:prstGeom prst="rect">
            <a:avLst/>
          </a:prstGeom>
          <a:solidFill>
            <a:srgbClr val="87C7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0000" y="296863"/>
            <a:ext cx="5393588" cy="4819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lnSpc>
                <a:spcPct val="100000"/>
              </a:lnSpc>
              <a:defRPr sz="3600" baseline="0">
                <a:solidFill>
                  <a:srgbClr val="F5EA61"/>
                </a:solidFill>
                <a:latin typeface="Galiver Sans" panose="020B0604000000080903" pitchFamily="34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708" y="0"/>
            <a:ext cx="1911292" cy="778851"/>
          </a:xfrm>
          <a:prstGeom prst="rect">
            <a:avLst/>
          </a:prstGeom>
        </p:spPr>
      </p:pic>
      <p:sp>
        <p:nvSpPr>
          <p:cNvPr id="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42913" y="1259448"/>
            <a:ext cx="5400675" cy="42195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70000"/>
              </a:lnSpc>
              <a:buNone/>
              <a:defRPr i="1" baseline="0">
                <a:solidFill>
                  <a:schemeClr val="bg1"/>
                </a:solidFill>
                <a:latin typeface="Proxima Nova Rg" panose="02000506030000020004" pitchFamily="50" charset="0"/>
              </a:defRPr>
            </a:lvl1pPr>
            <a:lvl2pPr marL="457200" indent="-276225">
              <a:lnSpc>
                <a:spcPct val="70000"/>
              </a:lnSpc>
              <a:buNone/>
              <a:defRPr i="1" baseline="0">
                <a:solidFill>
                  <a:schemeClr val="bg1"/>
                </a:solidFill>
                <a:latin typeface="Proxima Nova Rg" panose="02000506030000020004" pitchFamily="50" charset="0"/>
              </a:defRPr>
            </a:lvl2pPr>
            <a:lvl3pPr marL="914400" indent="-552450">
              <a:lnSpc>
                <a:spcPct val="70000"/>
              </a:lnSpc>
              <a:buNone/>
              <a:defRPr i="1" baseline="0">
                <a:solidFill>
                  <a:schemeClr val="bg1"/>
                </a:solidFill>
                <a:latin typeface="Proxima Nova Rg" panose="02000506030000020004" pitchFamily="50" charset="0"/>
              </a:defRPr>
            </a:lvl3pPr>
            <a:lvl4pPr marL="1371600" indent="-828675">
              <a:lnSpc>
                <a:spcPct val="70000"/>
              </a:lnSpc>
              <a:buNone/>
              <a:defRPr i="1" baseline="0">
                <a:solidFill>
                  <a:schemeClr val="bg1"/>
                </a:solidFill>
                <a:latin typeface="Proxima Nova Rg" panose="02000506030000020004" pitchFamily="50" charset="0"/>
              </a:defRPr>
            </a:lvl4pPr>
            <a:lvl5pPr marL="1828800" indent="-1114425">
              <a:lnSpc>
                <a:spcPct val="50000"/>
              </a:lnSpc>
              <a:buNone/>
              <a:defRPr>
                <a:solidFill>
                  <a:schemeClr val="bg1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Четвёртый уровень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96587" y="5968274"/>
            <a:ext cx="900000" cy="90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588" y="5968274"/>
            <a:ext cx="900000" cy="90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96884" y="5968274"/>
            <a:ext cx="900000" cy="900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237" y="5968274"/>
            <a:ext cx="900000" cy="900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250" y="5968274"/>
            <a:ext cx="900000" cy="900000"/>
          </a:xfrm>
          <a:prstGeom prst="rect">
            <a:avLst/>
          </a:prstGeom>
        </p:spPr>
      </p:pic>
      <p:pic>
        <p:nvPicPr>
          <p:cNvPr id="17" name="Picture 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588" y="5968274"/>
            <a:ext cx="900000" cy="900000"/>
          </a:xfrm>
          <a:prstGeom prst="rect">
            <a:avLst/>
          </a:prstGeom>
        </p:spPr>
      </p:pic>
      <p:pic>
        <p:nvPicPr>
          <p:cNvPr id="22" name="Picture 1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00" y="5968274"/>
            <a:ext cx="900000" cy="900000"/>
          </a:xfrm>
          <a:prstGeom prst="rect">
            <a:avLst/>
          </a:prstGeom>
        </p:spPr>
      </p:pic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97204" y="6226910"/>
            <a:ext cx="494795" cy="365125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algn="ctr">
              <a:defRPr sz="2000" b="0">
                <a:solidFill>
                  <a:srgbClr val="F5EA61"/>
                </a:solidFill>
                <a:latin typeface="Galiver Sans" panose="020B0604000000080903" pitchFamily="34" charset="0"/>
              </a:defRPr>
            </a:lvl1pPr>
          </a:lstStyle>
          <a:p>
            <a:fld id="{F2F9E028-0A28-42B4-B433-F59D29BAD44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8128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68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15938" y="307975"/>
            <a:ext cx="9461182" cy="3603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sz="3600" baseline="0">
                <a:solidFill>
                  <a:srgbClr val="A484BB"/>
                </a:solidFill>
                <a:latin typeface="Galiver Sans" panose="020B0604000000080903" pitchFamily="34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708" y="-43595"/>
            <a:ext cx="1832995" cy="746945"/>
          </a:xfrm>
          <a:prstGeom prst="rect">
            <a:avLst/>
          </a:prstGeom>
        </p:spPr>
      </p:pic>
      <p:sp>
        <p:nvSpPr>
          <p:cNvPr id="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15937" y="933450"/>
            <a:ext cx="11268075" cy="4876800"/>
          </a:xfrm>
          <a:prstGeom prst="rect">
            <a:avLst/>
          </a:prstGeom>
        </p:spPr>
        <p:txBody>
          <a:bodyPr lIns="0" tIns="0" rIns="0" bIns="0"/>
          <a:lstStyle>
            <a:lvl1pPr>
              <a:defRPr lang="ru-RU" b="0" i="0" baseline="0" dirty="0" smtClean="0">
                <a:solidFill>
                  <a:srgbClr val="1D304F"/>
                </a:solidFill>
              </a:defRPr>
            </a:lvl1pPr>
            <a:lvl2pPr>
              <a:defRPr lang="ru-RU" b="0" i="0" baseline="0" dirty="0" smtClean="0">
                <a:solidFill>
                  <a:srgbClr val="1D304F"/>
                </a:solidFill>
              </a:defRPr>
            </a:lvl2pPr>
            <a:lvl3pPr>
              <a:defRPr lang="ru-RU" b="0" i="0" baseline="0" dirty="0" smtClean="0">
                <a:solidFill>
                  <a:srgbClr val="1D304F"/>
                </a:solidFill>
              </a:defRPr>
            </a:lvl3pPr>
            <a:lvl4pPr>
              <a:defRPr lang="ru-RU" b="0" i="0" baseline="0" dirty="0">
                <a:solidFill>
                  <a:srgbClr val="1D304F"/>
                </a:solidFill>
              </a:defRPr>
            </a:lvl4pPr>
          </a:lstStyle>
          <a:p>
            <a:pPr lvl="0">
              <a:lnSpc>
                <a:spcPct val="70000"/>
              </a:lnSpc>
            </a:pPr>
            <a:r>
              <a:rPr lang="ru-RU" dirty="0"/>
              <a:t>Первый уровень</a:t>
            </a:r>
          </a:p>
          <a:p>
            <a:pPr lvl="1" indent="-276225">
              <a:lnSpc>
                <a:spcPct val="70000"/>
              </a:lnSpc>
            </a:pPr>
            <a:r>
              <a:rPr lang="ru-RU" dirty="0"/>
              <a:t>Второй уровень</a:t>
            </a:r>
          </a:p>
          <a:p>
            <a:pPr lvl="2" indent="-552450">
              <a:lnSpc>
                <a:spcPct val="70000"/>
              </a:lnSpc>
            </a:pPr>
            <a:r>
              <a:rPr lang="ru-RU" dirty="0"/>
              <a:t>Третий уровень</a:t>
            </a:r>
          </a:p>
          <a:p>
            <a:pPr lvl="3" indent="-828675">
              <a:lnSpc>
                <a:spcPct val="70000"/>
              </a:lnSpc>
            </a:pPr>
            <a:r>
              <a:rPr lang="ru-RU" dirty="0"/>
              <a:t>Четвёртый уровень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420" y="5949950"/>
            <a:ext cx="900000" cy="90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850" y="5949950"/>
            <a:ext cx="900000" cy="90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280" y="5949950"/>
            <a:ext cx="900000" cy="90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9950"/>
            <a:ext cx="900000" cy="900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710" y="5949950"/>
            <a:ext cx="900000" cy="90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355" y="5949950"/>
            <a:ext cx="900000" cy="900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85" y="5949950"/>
            <a:ext cx="900000" cy="900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635" y="5949950"/>
            <a:ext cx="900000" cy="90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98495" y="5949950"/>
            <a:ext cx="900000" cy="90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98065" y="5949950"/>
            <a:ext cx="900000" cy="900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98925" y="5949950"/>
            <a:ext cx="900000" cy="900000"/>
          </a:xfrm>
          <a:prstGeom prst="rect">
            <a:avLst/>
          </a:prstGeom>
        </p:spPr>
      </p:pic>
      <p:sp>
        <p:nvSpPr>
          <p:cNvPr id="27" name="Прямоугольник 26"/>
          <p:cNvSpPr>
            <a:spLocks noChangeAspect="1"/>
          </p:cNvSpPr>
          <p:nvPr userDrawn="1"/>
        </p:nvSpPr>
        <p:spPr>
          <a:xfrm>
            <a:off x="1799463" y="5949950"/>
            <a:ext cx="900000" cy="900000"/>
          </a:xfrm>
          <a:prstGeom prst="rect">
            <a:avLst/>
          </a:prstGeom>
          <a:solidFill>
            <a:srgbClr val="F5E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>
            <a:spLocks noChangeAspect="1"/>
          </p:cNvSpPr>
          <p:nvPr userDrawn="1"/>
        </p:nvSpPr>
        <p:spPr>
          <a:xfrm>
            <a:off x="3598818" y="5949950"/>
            <a:ext cx="900000" cy="900000"/>
          </a:xfrm>
          <a:prstGeom prst="rect">
            <a:avLst/>
          </a:prstGeom>
          <a:solidFill>
            <a:srgbClr val="F2A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97204" y="6226910"/>
            <a:ext cx="494795" cy="365125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algn="ctr">
              <a:defRPr sz="2000" b="0">
                <a:solidFill>
                  <a:srgbClr val="1D304F"/>
                </a:solidFill>
                <a:latin typeface="Galiver Sans" panose="020B0604000000080903" pitchFamily="34" charset="0"/>
              </a:defRPr>
            </a:lvl1pPr>
          </a:lstStyle>
          <a:p>
            <a:fld id="{F2F9E028-0A28-42B4-B433-F59D29BAD44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8683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15938" y="307975"/>
            <a:ext cx="9461182" cy="3603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sz="3600" baseline="0">
                <a:solidFill>
                  <a:srgbClr val="A484BB"/>
                </a:solidFill>
                <a:latin typeface="Galiver Sans" panose="020B0604000000080903" pitchFamily="34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708" y="-43595"/>
            <a:ext cx="1832995" cy="746945"/>
          </a:xfrm>
          <a:prstGeom prst="rect">
            <a:avLst/>
          </a:prstGeom>
        </p:spPr>
      </p:pic>
      <p:sp>
        <p:nvSpPr>
          <p:cNvPr id="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15937" y="933450"/>
            <a:ext cx="11268075" cy="4876800"/>
          </a:xfrm>
          <a:prstGeom prst="rect">
            <a:avLst/>
          </a:prstGeom>
        </p:spPr>
        <p:txBody>
          <a:bodyPr lIns="0" tIns="0" rIns="0" bIns="0"/>
          <a:lstStyle>
            <a:lvl1pPr>
              <a:defRPr lang="ru-RU" i="1" baseline="0" dirty="0" smtClean="0">
                <a:solidFill>
                  <a:srgbClr val="1D304F"/>
                </a:solidFill>
              </a:defRPr>
            </a:lvl1pPr>
            <a:lvl2pPr>
              <a:defRPr lang="ru-RU" i="1" baseline="0" dirty="0" smtClean="0">
                <a:solidFill>
                  <a:srgbClr val="1D304F"/>
                </a:solidFill>
              </a:defRPr>
            </a:lvl2pPr>
            <a:lvl3pPr>
              <a:defRPr lang="ru-RU" i="1" baseline="0" dirty="0" smtClean="0">
                <a:solidFill>
                  <a:srgbClr val="1D304F"/>
                </a:solidFill>
              </a:defRPr>
            </a:lvl3pPr>
            <a:lvl4pPr>
              <a:defRPr lang="ru-RU" i="1" baseline="0" dirty="0">
                <a:solidFill>
                  <a:srgbClr val="1D304F"/>
                </a:solidFill>
              </a:defRPr>
            </a:lvl4pPr>
          </a:lstStyle>
          <a:p>
            <a:pPr lvl="0">
              <a:lnSpc>
                <a:spcPct val="70000"/>
              </a:lnSpc>
            </a:pPr>
            <a:r>
              <a:rPr lang="ru-RU" dirty="0"/>
              <a:t>Первый уровень</a:t>
            </a:r>
          </a:p>
          <a:p>
            <a:pPr lvl="1" indent="-276225">
              <a:lnSpc>
                <a:spcPct val="70000"/>
              </a:lnSpc>
            </a:pPr>
            <a:r>
              <a:rPr lang="ru-RU" dirty="0"/>
              <a:t>Второй уровень</a:t>
            </a:r>
          </a:p>
          <a:p>
            <a:pPr lvl="2" indent="-552450">
              <a:lnSpc>
                <a:spcPct val="70000"/>
              </a:lnSpc>
            </a:pPr>
            <a:r>
              <a:rPr lang="ru-RU" dirty="0"/>
              <a:t>Третий уровень</a:t>
            </a:r>
          </a:p>
          <a:p>
            <a:pPr lvl="3" indent="-828675">
              <a:lnSpc>
                <a:spcPct val="70000"/>
              </a:lnSpc>
            </a:pPr>
            <a:r>
              <a:rPr lang="ru-RU" dirty="0"/>
              <a:t>Четвёртый уровень</a:t>
            </a:r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97204" y="6226910"/>
            <a:ext cx="494795" cy="365125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algn="ctr">
              <a:defRPr sz="2000" b="0">
                <a:solidFill>
                  <a:srgbClr val="1D304F"/>
                </a:solidFill>
                <a:latin typeface="Galiver Sans" panose="020B0604000000080903" pitchFamily="34" charset="0"/>
              </a:defRPr>
            </a:lvl1pPr>
          </a:lstStyle>
          <a:p>
            <a:fld id="{F2F9E028-0A28-42B4-B433-F59D29BAD44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71997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openxmlformats.org/officeDocument/2006/relationships/image" Target="../media/image8.png"/><Relationship Id="rId17" Type="http://schemas.openxmlformats.org/officeDocument/2006/relationships/image" Target="../media/image21.png"/><Relationship Id="rId2" Type="http://schemas.openxmlformats.org/officeDocument/2006/relationships/image" Target="../media/image4.png"/><Relationship Id="rId16" Type="http://schemas.openxmlformats.org/officeDocument/2006/relationships/image" Target="../media/image3.png"/><Relationship Id="rId1" Type="http://schemas.openxmlformats.org/officeDocument/2006/relationships/theme" Target="../theme/theme2.xml"/><Relationship Id="rId6" Type="http://schemas.openxmlformats.org/officeDocument/2006/relationships/image" Target="../media/image15.png"/><Relationship Id="rId11" Type="http://schemas.openxmlformats.org/officeDocument/2006/relationships/image" Target="../media/image7.png"/><Relationship Id="rId5" Type="http://schemas.openxmlformats.org/officeDocument/2006/relationships/image" Target="../media/image19.png"/><Relationship Id="rId15" Type="http://schemas.openxmlformats.org/officeDocument/2006/relationships/image" Target="../media/image10.png"/><Relationship Id="rId10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17.png"/><Relationship Id="rId1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8168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49" r:id="rId3"/>
    <p:sldLayoutId id="2147483655" r:id="rId4"/>
    <p:sldLayoutId id="2147483658" r:id="rId5"/>
    <p:sldLayoutId id="2147483659" r:id="rId6"/>
    <p:sldLayoutId id="2147483660" r:id="rId7"/>
    <p:sldLayoutId id="2147483651" r:id="rId8"/>
    <p:sldLayoutId id="2147483664" r:id="rId9"/>
    <p:sldLayoutId id="2147483652" r:id="rId10"/>
    <p:sldLayoutId id="2147483661" r:id="rId11"/>
    <p:sldLayoutId id="214748366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1B63AB"/>
          </a:solidFill>
          <a:latin typeface="Proxima Nova Th" panose="02000506030000020004" pitchFamily="50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Proxima Nova Rg" panose="02000506030000020004" pitchFamily="50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Proxima Nova Rg" panose="02000506030000020004" pitchFamily="50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Proxima Nova Rg" panose="02000506030000020004" pitchFamily="50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Proxima Nova Rg" panose="02000506030000020004" pitchFamily="50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Proxima Nova Rg" panose="02000506030000020004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12192000" cy="1419176"/>
          </a:xfrm>
          <a:prstGeom prst="rect">
            <a:avLst/>
          </a:prstGeom>
          <a:solidFill>
            <a:srgbClr val="1D30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960" y="4199757"/>
            <a:ext cx="900000" cy="900000"/>
          </a:xfrm>
          <a:prstGeom prst="rect">
            <a:avLst/>
          </a:prstGeom>
        </p:spPr>
      </p:pic>
      <p:pic>
        <p:nvPicPr>
          <p:cNvPr id="8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879" y="4199757"/>
            <a:ext cx="900000" cy="900000"/>
          </a:xfrm>
          <a:prstGeom prst="rect">
            <a:avLst/>
          </a:prstGeom>
        </p:spPr>
      </p:pic>
      <p:pic>
        <p:nvPicPr>
          <p:cNvPr id="9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798" y="4163137"/>
            <a:ext cx="900000" cy="90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960" y="1758243"/>
            <a:ext cx="900000" cy="900000"/>
          </a:xfrm>
          <a:prstGeom prst="rect">
            <a:avLst/>
          </a:prstGeom>
        </p:spPr>
      </p:pic>
      <p:pic>
        <p:nvPicPr>
          <p:cNvPr id="11" name="Picture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879" y="2960690"/>
            <a:ext cx="900000" cy="900000"/>
          </a:xfrm>
          <a:prstGeom prst="rect">
            <a:avLst/>
          </a:prstGeom>
        </p:spPr>
      </p:pic>
      <p:pic>
        <p:nvPicPr>
          <p:cNvPr id="12" name="Picture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960" y="2960690"/>
            <a:ext cx="900000" cy="900000"/>
          </a:xfrm>
          <a:prstGeom prst="rect">
            <a:avLst/>
          </a:prstGeom>
        </p:spPr>
      </p:pic>
      <p:pic>
        <p:nvPicPr>
          <p:cNvPr id="15" name="Picture 1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879" y="1758243"/>
            <a:ext cx="900000" cy="900000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798" y="1758243"/>
            <a:ext cx="900000" cy="90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798" y="2960690"/>
            <a:ext cx="900000" cy="900000"/>
          </a:xfrm>
          <a:prstGeom prst="rect">
            <a:avLst/>
          </a:prstGeom>
        </p:spPr>
      </p:pic>
      <p:sp>
        <p:nvSpPr>
          <p:cNvPr id="19" name="Прямоугольник 18"/>
          <p:cNvSpPr>
            <a:spLocks noChangeAspect="1"/>
          </p:cNvSpPr>
          <p:nvPr userDrawn="1"/>
        </p:nvSpPr>
        <p:spPr>
          <a:xfrm>
            <a:off x="6272041" y="1758243"/>
            <a:ext cx="900000" cy="900000"/>
          </a:xfrm>
          <a:prstGeom prst="rect">
            <a:avLst/>
          </a:prstGeom>
          <a:solidFill>
            <a:srgbClr val="1B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>
            <a:spLocks noChangeAspect="1"/>
          </p:cNvSpPr>
          <p:nvPr userDrawn="1"/>
        </p:nvSpPr>
        <p:spPr>
          <a:xfrm>
            <a:off x="6272041" y="2960690"/>
            <a:ext cx="900000" cy="900000"/>
          </a:xfrm>
          <a:prstGeom prst="rect">
            <a:avLst/>
          </a:prstGeom>
          <a:solidFill>
            <a:srgbClr val="EE6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>
            <a:spLocks noChangeAspect="1"/>
          </p:cNvSpPr>
          <p:nvPr userDrawn="1"/>
        </p:nvSpPr>
        <p:spPr>
          <a:xfrm>
            <a:off x="6272041" y="4199757"/>
            <a:ext cx="900000" cy="900000"/>
          </a:xfrm>
          <a:prstGeom prst="rect">
            <a:avLst/>
          </a:prstGeom>
          <a:solidFill>
            <a:srgbClr val="87C7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>
            <a:spLocks noChangeAspect="1"/>
          </p:cNvSpPr>
          <p:nvPr userDrawn="1"/>
        </p:nvSpPr>
        <p:spPr>
          <a:xfrm>
            <a:off x="7524122" y="4199757"/>
            <a:ext cx="900000" cy="900000"/>
          </a:xfrm>
          <a:prstGeom prst="rect">
            <a:avLst/>
          </a:prstGeom>
          <a:solidFill>
            <a:srgbClr val="F188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>
            <a:spLocks noChangeAspect="1"/>
          </p:cNvSpPr>
          <p:nvPr userDrawn="1"/>
        </p:nvSpPr>
        <p:spPr>
          <a:xfrm>
            <a:off x="7524122" y="2960690"/>
            <a:ext cx="900000" cy="900000"/>
          </a:xfrm>
          <a:prstGeom prst="rect">
            <a:avLst/>
          </a:prstGeom>
          <a:solidFill>
            <a:srgbClr val="F2A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>
            <a:spLocks noChangeAspect="1"/>
          </p:cNvSpPr>
          <p:nvPr userDrawn="1"/>
        </p:nvSpPr>
        <p:spPr>
          <a:xfrm>
            <a:off x="7524122" y="1758243"/>
            <a:ext cx="900000" cy="900000"/>
          </a:xfrm>
          <a:prstGeom prst="rect">
            <a:avLst/>
          </a:prstGeom>
          <a:solidFill>
            <a:srgbClr val="1D30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>
            <a:spLocks noChangeAspect="1"/>
          </p:cNvSpPr>
          <p:nvPr userDrawn="1"/>
        </p:nvSpPr>
        <p:spPr>
          <a:xfrm>
            <a:off x="8776203" y="4199757"/>
            <a:ext cx="900000" cy="900000"/>
          </a:xfrm>
          <a:prstGeom prst="rect">
            <a:avLst/>
          </a:prstGeom>
          <a:solidFill>
            <a:srgbClr val="F5E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>
            <a:spLocks noChangeAspect="1"/>
          </p:cNvSpPr>
          <p:nvPr userDrawn="1"/>
        </p:nvSpPr>
        <p:spPr>
          <a:xfrm>
            <a:off x="8776203" y="2960690"/>
            <a:ext cx="900000" cy="900000"/>
          </a:xfrm>
          <a:prstGeom prst="rect">
            <a:avLst/>
          </a:prstGeom>
          <a:solidFill>
            <a:srgbClr val="4EA0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>
            <a:spLocks noChangeAspect="1"/>
          </p:cNvSpPr>
          <p:nvPr userDrawn="1"/>
        </p:nvSpPr>
        <p:spPr>
          <a:xfrm>
            <a:off x="8776203" y="1758243"/>
            <a:ext cx="900000" cy="900000"/>
          </a:xfrm>
          <a:prstGeom prst="rect">
            <a:avLst/>
          </a:prstGeom>
          <a:solidFill>
            <a:srgbClr val="A484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798" y="5365584"/>
            <a:ext cx="900000" cy="900000"/>
          </a:xfrm>
          <a:prstGeom prst="rect">
            <a:avLst/>
          </a:prstGeom>
        </p:spPr>
      </p:pic>
      <p:pic>
        <p:nvPicPr>
          <p:cNvPr id="30" name="Picture 1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19960" y="5361391"/>
            <a:ext cx="900000" cy="900000"/>
          </a:xfrm>
          <a:prstGeom prst="rect">
            <a:avLst/>
          </a:prstGeom>
        </p:spPr>
      </p:pic>
      <p:pic>
        <p:nvPicPr>
          <p:cNvPr id="31" name="Picture 2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72041" y="5361391"/>
            <a:ext cx="900000" cy="9000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67879" y="5365584"/>
            <a:ext cx="900000" cy="900000"/>
          </a:xfrm>
          <a:prstGeom prst="rect">
            <a:avLst/>
          </a:prstGeom>
        </p:spPr>
      </p:pic>
      <p:pic>
        <p:nvPicPr>
          <p:cNvPr id="33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300" y="347348"/>
            <a:ext cx="1832995" cy="74694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041" y="305360"/>
            <a:ext cx="2491582" cy="6228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717" y="1758243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063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bolshayaperemena.onlin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310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3200" y="2022822"/>
            <a:ext cx="40272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lvl="0"/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 для связи:</a:t>
            </a:r>
          </a:p>
          <a:p>
            <a:pPr lvl="0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(815-2) 41-16-14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96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 txBox="1">
            <a:spLocks/>
          </p:cNvSpPr>
          <p:nvPr/>
        </p:nvSpPr>
        <p:spPr>
          <a:xfrm>
            <a:off x="554038" y="319087"/>
            <a:ext cx="9461500" cy="6254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1B63AB"/>
                </a:solidFill>
                <a:latin typeface="Proxima Nova Th" panose="02000506030000020004" pitchFamily="50" charset="0"/>
                <a:ea typeface="+mj-ea"/>
                <a:cs typeface="+mj-cs"/>
              </a:defRPr>
            </a:lvl1pPr>
          </a:lstStyle>
          <a:p>
            <a:r>
              <a:rPr lang="ru-RU" sz="3100" dirty="0">
                <a:latin typeface="Galiver Sans" panose="020B0604000000080903" pitchFamily="34" charset="0"/>
              </a:rPr>
              <a:t>Призовой фонд конкурса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161455"/>
              </p:ext>
            </p:extLst>
          </p:nvPr>
        </p:nvGraphicFramePr>
        <p:xfrm>
          <a:off x="623888" y="944564"/>
          <a:ext cx="11017249" cy="29834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1548">
                  <a:extLst>
                    <a:ext uri="{9D8B030D-6E8A-4147-A177-3AD203B41FA5}">
                      <a16:colId xmlns:a16="http://schemas.microsoft.com/office/drawing/2014/main" val="3859213844"/>
                    </a:ext>
                  </a:extLst>
                </a:gridCol>
                <a:gridCol w="2301548">
                  <a:extLst>
                    <a:ext uri="{9D8B030D-6E8A-4147-A177-3AD203B41FA5}">
                      <a16:colId xmlns:a16="http://schemas.microsoft.com/office/drawing/2014/main" val="2848590533"/>
                    </a:ext>
                  </a:extLst>
                </a:gridCol>
                <a:gridCol w="2300581">
                  <a:extLst>
                    <a:ext uri="{9D8B030D-6E8A-4147-A177-3AD203B41FA5}">
                      <a16:colId xmlns:a16="http://schemas.microsoft.com/office/drawing/2014/main" val="2046073789"/>
                    </a:ext>
                  </a:extLst>
                </a:gridCol>
                <a:gridCol w="2056786">
                  <a:extLst>
                    <a:ext uri="{9D8B030D-6E8A-4147-A177-3AD203B41FA5}">
                      <a16:colId xmlns:a16="http://schemas.microsoft.com/office/drawing/2014/main" val="4043054527"/>
                    </a:ext>
                  </a:extLst>
                </a:gridCol>
                <a:gridCol w="2056786">
                  <a:extLst>
                    <a:ext uri="{9D8B030D-6E8A-4147-A177-3AD203B41FA5}">
                      <a16:colId xmlns:a16="http://schemas.microsoft.com/office/drawing/2014/main" val="282322855"/>
                    </a:ext>
                  </a:extLst>
                </a:gridCol>
              </a:tblGrid>
              <a:tr h="21992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Школьники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496" marR="64496" marT="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СПО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496" marR="64496"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0538301"/>
                  </a:ext>
                </a:extLst>
              </a:tr>
              <a:tr h="1652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5-7 классы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496" marR="64496" marT="0" marB="0" anchor="ctr">
                    <a:solidFill>
                      <a:srgbClr val="4EA0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8-9 классы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496" marR="64496" marT="0" marB="0" anchor="ctr">
                    <a:solidFill>
                      <a:srgbClr val="4DBC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классы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496" marR="64496" marT="0" marB="0" anchor="ctr">
                    <a:solidFill>
                      <a:srgbClr val="FB323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1-2 курс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496" marR="64496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3-4 курс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496" marR="64496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160136"/>
                  </a:ext>
                </a:extLst>
              </a:tr>
              <a:tr h="42567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 финалистов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Диплом «Финалиста»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Путевка 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МДЦ «Артек»</a:t>
                      </a:r>
                      <a:endParaRPr lang="ru-RU" sz="10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496" marR="64496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3000 полуфиналистов </a:t>
                      </a:r>
                      <a:b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Диплом «Герой»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496" marR="64496" marT="0" marB="0" anchor="ctr">
                    <a:solidFill>
                      <a:srgbClr val="D1E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3000 полуфиналистов</a:t>
                      </a:r>
                      <a:b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Статус «Герой»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496" marR="64496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1500 полуфиналистов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Статус «Герой»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496" marR="64496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1500 полуфиналистов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Статус «Герой»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496" marR="64496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99955"/>
                  </a:ext>
                </a:extLst>
              </a:tr>
              <a:tr h="5881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900 финалистов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Диплом «Звезда»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496" marR="64496" marT="0" marB="0" anchor="ctr">
                    <a:solidFill>
                      <a:srgbClr val="D1E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900 финалистов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Диплом «Звезда» + 5 баллов к портфолио при поступлении в вуз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496" marR="64496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 финалистов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Диплом «Звезда»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496" marR="64496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 финалистов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Диплом «Звезда»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496" marR="64496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171365"/>
                  </a:ext>
                </a:extLst>
              </a:tr>
              <a:tr h="15744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победителей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Диплом «Победителя»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Участники путешествия по маршруту «Москва - Владивосток» и «Владивосток - Москва»</a:t>
                      </a:r>
                      <a:endParaRPr lang="ru-RU" sz="10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496" marR="64496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 </a:t>
                      </a: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победителей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Диплом «Победителя»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тыс. руб.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приобретение оборудования и техники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496" marR="64496" marT="0" marB="0" anchor="ctr">
                    <a:solidFill>
                      <a:srgbClr val="D1E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победителей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Диплом «Победителя»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млн руб.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обучение в вузе, приобретение оборудования и техники для обучения по специальности, реализацию собственного проекта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496" marR="64496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 </a:t>
                      </a: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победителей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Диплом «Победителя»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тыс. руб.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приобретение оборудования и техники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496" marR="64496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победителей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Диплом «Победителя»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млн руб.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обучение в вузе, приобретение оборудования и техники для обучения по специальности, реализацию собственного проекта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496" marR="64496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068880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23888" y="5167929"/>
            <a:ext cx="3552825" cy="111442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ТОП–50 ШКОЛ ПОБЕДИТЕЛЕЙ </a:t>
            </a:r>
            <a:br>
              <a:rPr kumimoji="0" lang="ru-RU" altLang="ru-RU" sz="12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altLang="ru-RU" sz="1200" b="1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 МЛН РУБ. – для реализации проекта (-</a:t>
            </a:r>
            <a:r>
              <a:rPr kumimoji="0" lang="ru-RU" altLang="ru-RU" sz="1200" b="1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ов</a:t>
            </a:r>
            <a:r>
              <a:rPr kumimoji="0" lang="ru-RU" altLang="ru-RU" sz="1200" b="1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kumimoji="0" lang="ru-RU" altLang="ru-RU" sz="1100" b="1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ru-RU" altLang="ru-RU" sz="1100" b="1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altLang="ru-RU" sz="11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победителя (-ей) в школе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ТОП–100 школ Финалистов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Дополнительные призы от партнеров</a:t>
            </a:r>
            <a:endParaRPr kumimoji="0" lang="ru-RU" altLang="ru-RU" sz="18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282550" y="5176311"/>
            <a:ext cx="3637863" cy="1114425"/>
          </a:xfrm>
          <a:prstGeom prst="rect">
            <a:avLst/>
          </a:prstGeom>
          <a:solidFill>
            <a:srgbClr val="4DBCC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ТОП–20 ОРГАНИЗАЦИЙ СПО ПОБЕДИТЕЛЕЙ </a:t>
            </a:r>
            <a:br>
              <a:rPr kumimoji="0" lang="ru-RU" altLang="ru-RU" sz="12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altLang="ru-RU" sz="1200" b="1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 МЛН РУБ.</a:t>
            </a:r>
            <a:r>
              <a:rPr kumimoji="0" lang="ru-RU" altLang="ru-RU" sz="1100" b="1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для реализации проекта (-</a:t>
            </a:r>
            <a:r>
              <a:rPr kumimoji="0" lang="ru-RU" altLang="ru-RU" sz="1100" b="1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ов</a:t>
            </a:r>
            <a:r>
              <a:rPr kumimoji="0" lang="ru-RU" altLang="ru-RU" sz="1100" b="1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br>
              <a:rPr kumimoji="0" lang="ru-RU" altLang="ru-RU" sz="1100" b="1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altLang="ru-RU" sz="11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победителя (-ей) в учреждении СПО</a:t>
            </a:r>
            <a:endParaRPr kumimoji="0" lang="ru-RU" altLang="ru-RU" sz="18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032831" y="5167929"/>
            <a:ext cx="3608305" cy="110991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НАСТАВНИКИ ПОБЕДИТЕЛЕЙ 5-7 КЛАССОВ</a:t>
            </a:r>
            <a:br>
              <a:rPr kumimoji="0" lang="ru-RU" altLang="ru-RU" sz="12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altLang="ru-RU" sz="1200" b="1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ТЫС. РУБ. </a:t>
            </a:r>
            <a:r>
              <a:rPr kumimoji="0" lang="ru-RU" altLang="ru-RU" sz="1100" b="1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 денежный приз</a:t>
            </a:r>
            <a:r>
              <a:rPr kumimoji="0" lang="ru-RU" altLang="ru-RU" sz="11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ru-RU" altLang="ru-RU" sz="11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altLang="ru-RU" sz="12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НАСТАВНИКИ 8-9, 10 КЛАССОВ И СПО</a:t>
            </a:r>
            <a:br>
              <a:rPr kumimoji="0" lang="ru-RU" altLang="ru-RU" sz="12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altLang="ru-RU" sz="1200" b="1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150 ТЫС. РУБ. </a:t>
            </a:r>
            <a:r>
              <a:rPr kumimoji="0" lang="ru-RU" altLang="ru-RU" sz="1100" b="1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 денежный приз</a:t>
            </a:r>
            <a:endParaRPr kumimoji="0" lang="ru-RU" altLang="ru-RU" sz="1800" b="1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/>
          <a:srcRect t="30936" b="16274"/>
          <a:stretch/>
        </p:blipFill>
        <p:spPr>
          <a:xfrm>
            <a:off x="623888" y="3918030"/>
            <a:ext cx="3552825" cy="12498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/>
          <a:srcRect t="25753" b="23074"/>
          <a:stretch/>
        </p:blipFill>
        <p:spPr>
          <a:xfrm>
            <a:off x="4282550" y="3918030"/>
            <a:ext cx="3637863" cy="12582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02" b="15275"/>
          <a:stretch/>
        </p:blipFill>
        <p:spPr>
          <a:xfrm>
            <a:off x="8032831" y="3918030"/>
            <a:ext cx="3608307" cy="124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14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 txBox="1">
            <a:spLocks/>
          </p:cNvSpPr>
          <p:nvPr/>
        </p:nvSpPr>
        <p:spPr>
          <a:xfrm>
            <a:off x="554038" y="319087"/>
            <a:ext cx="9461500" cy="6254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1B63AB"/>
                </a:solidFill>
                <a:latin typeface="Proxima Nova Th" panose="02000506030000020004" pitchFamily="50" charset="0"/>
                <a:ea typeface="+mj-ea"/>
                <a:cs typeface="+mj-cs"/>
              </a:defRPr>
            </a:lvl1pPr>
          </a:lstStyle>
          <a:p>
            <a:r>
              <a:rPr lang="ru-RU" sz="3100" dirty="0">
                <a:latin typeface="Galiver Sans" panose="020B0604000000080903" pitchFamily="34" charset="0"/>
              </a:rPr>
              <a:t>Полуфиналы и Финал Конкурса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/>
          <a:srcRect t="9015" b="10903"/>
          <a:stretch/>
        </p:blipFill>
        <p:spPr>
          <a:xfrm>
            <a:off x="623888" y="4316986"/>
            <a:ext cx="3487623" cy="186122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23888" y="1135187"/>
            <a:ext cx="7072860" cy="51311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b="1">
                <a:latin typeface="Arial" panose="020B0604020202020204" pitchFamily="34" charset="0"/>
                <a:cs typeface="Arial" panose="020B0604020202020204" pitchFamily="34" charset="0"/>
              </a:rPr>
              <a:t>ШКОЛЬНИКИ</a:t>
            </a:r>
            <a:endParaRPr lang="ru-RU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3888" y="1705585"/>
            <a:ext cx="3487623" cy="513116"/>
          </a:xfrm>
          <a:prstGeom prst="rect">
            <a:avLst/>
          </a:prstGeom>
          <a:solidFill>
            <a:srgbClr val="4DBC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5-7 классы</a:t>
            </a:r>
            <a:endParaRPr lang="ru-RU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77295" y="1705585"/>
            <a:ext cx="3519453" cy="513116"/>
          </a:xfrm>
          <a:prstGeom prst="rect">
            <a:avLst/>
          </a:prstGeom>
          <a:solidFill>
            <a:srgbClr val="4DBC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8-9, 10 классы</a:t>
            </a:r>
            <a:endParaRPr lang="ru-RU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3888" y="2275983"/>
            <a:ext cx="3487623" cy="1983721"/>
          </a:xfrm>
          <a:prstGeom prst="rect">
            <a:avLst/>
          </a:prstGeom>
          <a:solidFill>
            <a:srgbClr val="94D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ФИНАЛ КОНКУРСА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4-24 июня, МДЦ «Артек»</a:t>
            </a:r>
            <a:endParaRPr lang="ru-RU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77295" y="2275984"/>
            <a:ext cx="3519453" cy="1369156"/>
          </a:xfrm>
          <a:prstGeom prst="rect">
            <a:avLst/>
          </a:prstGeom>
          <a:solidFill>
            <a:srgbClr val="94D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9 ПОЛУФИНАЛОВ КОНКУРСА – СЕНТЯБРЬ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ЮФО - ВДЦ «Смена», 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ДФО - ВДЦ «Океан»,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места проведения в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ЦФО, СЗФО, СКФО, УФО, 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СФО, ПФО уточняются</a:t>
            </a:r>
            <a:endParaRPr lang="ru-RU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77295" y="3702423"/>
            <a:ext cx="3519453" cy="557281"/>
          </a:xfrm>
          <a:prstGeom prst="rect">
            <a:avLst/>
          </a:prstGeom>
          <a:solidFill>
            <a:srgbClr val="94D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ФИНАЛ КОНКУРСА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2-27 ноября, МДЦ «Артек»</a:t>
            </a:r>
            <a:endParaRPr lang="ru-RU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907258" y="1135187"/>
            <a:ext cx="3733880" cy="108351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СПО</a:t>
            </a:r>
            <a:endParaRPr lang="ru-RU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907258" y="2275984"/>
            <a:ext cx="3733880" cy="13691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4 ПОЛУФИНАЛА КОНКУРСА - СЕНТЯБРЬ</a:t>
            </a:r>
            <a:endParaRPr lang="ru-RU" sz="1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907258" y="3702423"/>
            <a:ext cx="3733880" cy="5572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ФИНАЛ КОНКУРСА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2-27 ноября (место проведения уточняется)</a:t>
            </a:r>
            <a:endParaRPr lang="ru-RU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2" r="4403"/>
          <a:stretch/>
        </p:blipFill>
        <p:spPr>
          <a:xfrm>
            <a:off x="4177296" y="4316986"/>
            <a:ext cx="3520525" cy="185993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52" b="8459"/>
          <a:stretch/>
        </p:blipFill>
        <p:spPr>
          <a:xfrm>
            <a:off x="7906184" y="4322183"/>
            <a:ext cx="3734953" cy="1854740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7467924" y="1103687"/>
            <a:ext cx="234258" cy="234261"/>
            <a:chOff x="3771597" y="2324772"/>
            <a:chExt cx="234258" cy="234261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3771597" y="2324772"/>
              <a:ext cx="234258" cy="1199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 rot="5400000">
              <a:off x="3827893" y="2381071"/>
              <a:ext cx="234259" cy="12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23887" y="1103687"/>
            <a:ext cx="235989" cy="234261"/>
            <a:chOff x="623887" y="2324772"/>
            <a:chExt cx="235989" cy="234261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625618" y="2324772"/>
              <a:ext cx="234258" cy="1199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 rot="5400000">
              <a:off x="567590" y="2381071"/>
              <a:ext cx="234259" cy="12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9" name="Группа 28"/>
          <p:cNvGrpSpPr/>
          <p:nvPr/>
        </p:nvGrpSpPr>
        <p:grpSpPr>
          <a:xfrm flipV="1">
            <a:off x="7492077" y="4055721"/>
            <a:ext cx="206301" cy="206302"/>
            <a:chOff x="3374796" y="2077381"/>
            <a:chExt cx="216816" cy="216817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3374796" y="2077381"/>
              <a:ext cx="216816" cy="1109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 rot="5400000">
              <a:off x="3426901" y="2129487"/>
              <a:ext cx="216816" cy="112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2" name="Группа 31"/>
          <p:cNvGrpSpPr/>
          <p:nvPr/>
        </p:nvGrpSpPr>
        <p:grpSpPr>
          <a:xfrm flipH="1" flipV="1">
            <a:off x="625617" y="4051690"/>
            <a:ext cx="206301" cy="206301"/>
            <a:chOff x="3374796" y="2070708"/>
            <a:chExt cx="216816" cy="216816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3374796" y="2070708"/>
              <a:ext cx="216816" cy="1109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 rot="5400000">
              <a:off x="3426901" y="2122813"/>
              <a:ext cx="216816" cy="112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5" name="Группа 34"/>
          <p:cNvGrpSpPr/>
          <p:nvPr/>
        </p:nvGrpSpPr>
        <p:grpSpPr>
          <a:xfrm flipV="1">
            <a:off x="11434836" y="4055721"/>
            <a:ext cx="206301" cy="206302"/>
            <a:chOff x="3374796" y="2077381"/>
            <a:chExt cx="216816" cy="216817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3374796" y="2077381"/>
              <a:ext cx="216816" cy="1109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 rot="5400000">
              <a:off x="3426901" y="2129487"/>
              <a:ext cx="216816" cy="112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11406879" y="1103687"/>
            <a:ext cx="234258" cy="234261"/>
            <a:chOff x="3771597" y="2324772"/>
            <a:chExt cx="234258" cy="234261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3771597" y="2324772"/>
              <a:ext cx="234258" cy="1199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 rot="5400000">
              <a:off x="3827893" y="2381071"/>
              <a:ext cx="234259" cy="12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7901824" y="1103687"/>
            <a:ext cx="235989" cy="234261"/>
            <a:chOff x="623887" y="2324772"/>
            <a:chExt cx="235989" cy="234261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625618" y="2324772"/>
              <a:ext cx="234258" cy="1199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 rot="5400000">
              <a:off x="567590" y="2381071"/>
              <a:ext cx="234259" cy="12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4" name="Группа 43"/>
          <p:cNvGrpSpPr/>
          <p:nvPr/>
        </p:nvGrpSpPr>
        <p:grpSpPr>
          <a:xfrm flipH="1" flipV="1">
            <a:off x="7906186" y="4051690"/>
            <a:ext cx="206301" cy="206301"/>
            <a:chOff x="3374796" y="2070708"/>
            <a:chExt cx="216816" cy="216816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3374796" y="2070708"/>
              <a:ext cx="216816" cy="1109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 rot="5400000">
              <a:off x="3426901" y="2122813"/>
              <a:ext cx="216816" cy="112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38015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52257" y="2084899"/>
            <a:ext cx="5523641" cy="1104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21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Всероссийский конкурс </a:t>
            </a:r>
          </a:p>
          <a:p>
            <a:pPr>
              <a:lnSpc>
                <a:spcPct val="107000"/>
              </a:lnSpc>
            </a:pPr>
            <a:r>
              <a:rPr lang="ru-RU" sz="21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«Большая перемена» для школьников </a:t>
            </a:r>
          </a:p>
          <a:p>
            <a:pPr>
              <a:lnSpc>
                <a:spcPct val="107000"/>
              </a:lnSpc>
            </a:pPr>
            <a:r>
              <a:rPr lang="ru-RU" sz="21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8-9, 10 классов и СПО </a:t>
            </a:r>
            <a:endParaRPr lang="ru-RU" sz="2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72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 txBox="1">
            <a:spLocks/>
          </p:cNvSpPr>
          <p:nvPr/>
        </p:nvSpPr>
        <p:spPr>
          <a:xfrm>
            <a:off x="554038" y="319087"/>
            <a:ext cx="9461500" cy="134758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1B63AB"/>
                </a:solidFill>
                <a:latin typeface="Proxima Nova Th" panose="02000506030000020004" pitchFamily="50" charset="0"/>
                <a:ea typeface="+mj-ea"/>
                <a:cs typeface="+mj-cs"/>
              </a:defRPr>
            </a:lvl1pPr>
          </a:lstStyle>
          <a:p>
            <a:r>
              <a:rPr lang="ru-RU" sz="3100" dirty="0">
                <a:latin typeface="Galiver Sans" panose="020B0604000000080903" pitchFamily="34" charset="0"/>
              </a:rPr>
              <a:t>Этапы Конкурса для школьников </a:t>
            </a:r>
          </a:p>
          <a:p>
            <a:r>
              <a:rPr lang="ru-RU" sz="3100" dirty="0">
                <a:latin typeface="Galiver Sans" panose="020B0604000000080903" pitchFamily="34" charset="0"/>
              </a:rPr>
              <a:t>8-9, 10 классов и СПО</a:t>
            </a:r>
          </a:p>
        </p:txBody>
      </p:sp>
      <p:sp>
        <p:nvSpPr>
          <p:cNvPr id="4" name="Прямоугольник: скругленные углы 12">
            <a:extLst>
              <a:ext uri="{FF2B5EF4-FFF2-40B4-BE49-F238E27FC236}">
                <a16:creationId xmlns:a16="http://schemas.microsoft.com/office/drawing/2014/main" id="{F9DE38BE-253D-4C78-9069-F7BD8F9DFC8C}"/>
              </a:ext>
            </a:extLst>
          </p:cNvPr>
          <p:cNvSpPr/>
          <p:nvPr/>
        </p:nvSpPr>
        <p:spPr>
          <a:xfrm>
            <a:off x="415726" y="1222433"/>
            <a:ext cx="6650899" cy="3576741"/>
          </a:xfrm>
          <a:prstGeom prst="roundRect">
            <a:avLst>
              <a:gd name="adj" fmla="val 0"/>
            </a:avLst>
          </a:prstGeom>
          <a:solidFill>
            <a:srgbClr val="252754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12">
            <a:extLst>
              <a:ext uri="{FF2B5EF4-FFF2-40B4-BE49-F238E27FC236}">
                <a16:creationId xmlns:a16="http://schemas.microsoft.com/office/drawing/2014/main" id="{F9DE38BE-253D-4C78-9069-F7BD8F9DFC8C}"/>
              </a:ext>
            </a:extLst>
          </p:cNvPr>
          <p:cNvSpPr/>
          <p:nvPr/>
        </p:nvSpPr>
        <p:spPr>
          <a:xfrm>
            <a:off x="7178627" y="1222433"/>
            <a:ext cx="2183454" cy="3576741"/>
          </a:xfrm>
          <a:prstGeom prst="roundRect">
            <a:avLst>
              <a:gd name="adj" fmla="val 0"/>
            </a:avLst>
          </a:prstGeom>
          <a:solidFill>
            <a:srgbClr val="252754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12">
            <a:extLst>
              <a:ext uri="{FF2B5EF4-FFF2-40B4-BE49-F238E27FC236}">
                <a16:creationId xmlns:a16="http://schemas.microsoft.com/office/drawing/2014/main" id="{F9DE38BE-253D-4C78-9069-F7BD8F9DFC8C}"/>
              </a:ext>
            </a:extLst>
          </p:cNvPr>
          <p:cNvSpPr/>
          <p:nvPr/>
        </p:nvSpPr>
        <p:spPr>
          <a:xfrm>
            <a:off x="9481150" y="1222433"/>
            <a:ext cx="2183454" cy="3576741"/>
          </a:xfrm>
          <a:prstGeom prst="roundRect">
            <a:avLst>
              <a:gd name="adj" fmla="val 0"/>
            </a:avLst>
          </a:prstGeom>
          <a:solidFill>
            <a:srgbClr val="252754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1">
            <a:extLst>
              <a:ext uri="{FF2B5EF4-FFF2-40B4-BE49-F238E27FC236}">
                <a16:creationId xmlns:a16="http://schemas.microsoft.com/office/drawing/2014/main" id="{2A21B151-23A8-49A4-B0D7-2C147B7D5455}"/>
              </a:ext>
            </a:extLst>
          </p:cNvPr>
          <p:cNvSpPr/>
          <p:nvPr/>
        </p:nvSpPr>
        <p:spPr>
          <a:xfrm>
            <a:off x="545324" y="1437817"/>
            <a:ext cx="1330255" cy="749556"/>
          </a:xfrm>
          <a:prstGeom prst="roundRect">
            <a:avLst>
              <a:gd name="adj" fmla="val 0"/>
            </a:avLst>
          </a:prstGeom>
          <a:solidFill>
            <a:srgbClr val="252754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Регистрация участников</a:t>
            </a:r>
            <a:endParaRPr lang="ru-RU" sz="11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: скругленные углы 72">
            <a:extLst>
              <a:ext uri="{FF2B5EF4-FFF2-40B4-BE49-F238E27FC236}">
                <a16:creationId xmlns:a16="http://schemas.microsoft.com/office/drawing/2014/main" id="{07B3A958-9548-4016-92CE-D169B51E20FA}"/>
              </a:ext>
            </a:extLst>
          </p:cNvPr>
          <p:cNvSpPr/>
          <p:nvPr/>
        </p:nvSpPr>
        <p:spPr>
          <a:xfrm>
            <a:off x="2150147" y="1424938"/>
            <a:ext cx="2939766" cy="762435"/>
          </a:xfrm>
          <a:prstGeom prst="roundRect">
            <a:avLst>
              <a:gd name="adj" fmla="val 0"/>
            </a:avLst>
          </a:prstGeom>
          <a:solidFill>
            <a:srgbClr val="252754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200" b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Этап «Знакомство»</a:t>
            </a:r>
            <a:endParaRPr lang="ru-RU" sz="110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: скругленные углы 73">
            <a:extLst>
              <a:ext uri="{FF2B5EF4-FFF2-40B4-BE49-F238E27FC236}">
                <a16:creationId xmlns:a16="http://schemas.microsoft.com/office/drawing/2014/main" id="{E82EADAD-CD6C-4D4E-B425-98108180B614}"/>
              </a:ext>
            </a:extLst>
          </p:cNvPr>
          <p:cNvSpPr/>
          <p:nvPr/>
        </p:nvSpPr>
        <p:spPr>
          <a:xfrm>
            <a:off x="5512492" y="1424939"/>
            <a:ext cx="1365758" cy="749556"/>
          </a:xfrm>
          <a:prstGeom prst="roundRect">
            <a:avLst>
              <a:gd name="adj" fmla="val 0"/>
            </a:avLst>
          </a:prstGeom>
          <a:solidFill>
            <a:srgbClr val="252754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Этап «Командное состязание»</a:t>
            </a:r>
            <a:endParaRPr lang="ru-RU" sz="11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: скругленные углы 74">
            <a:extLst>
              <a:ext uri="{FF2B5EF4-FFF2-40B4-BE49-F238E27FC236}">
                <a16:creationId xmlns:a16="http://schemas.microsoft.com/office/drawing/2014/main" id="{C8893D22-8A44-46FF-8F7C-D6016B285636}"/>
              </a:ext>
            </a:extLst>
          </p:cNvPr>
          <p:cNvSpPr/>
          <p:nvPr/>
        </p:nvSpPr>
        <p:spPr>
          <a:xfrm>
            <a:off x="7417438" y="1424938"/>
            <a:ext cx="1750182" cy="817898"/>
          </a:xfrm>
          <a:prstGeom prst="roundRect">
            <a:avLst>
              <a:gd name="adj" fmla="val 0"/>
            </a:avLst>
          </a:prstGeom>
          <a:solidFill>
            <a:srgbClr val="252754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ru-RU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Этап </a:t>
            </a:r>
          </a:p>
          <a:p>
            <a:pPr algn="ctr">
              <a:lnSpc>
                <a:spcPct val="107000"/>
              </a:lnSpc>
            </a:pPr>
            <a:r>
              <a:rPr lang="ru-RU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«Большая игра»</a:t>
            </a:r>
            <a:endParaRPr lang="ru-RU" sz="11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: скругленные углы 75">
            <a:extLst>
              <a:ext uri="{FF2B5EF4-FFF2-40B4-BE49-F238E27FC236}">
                <a16:creationId xmlns:a16="http://schemas.microsoft.com/office/drawing/2014/main" id="{70C2DD1B-E8DD-42D7-85B4-34B97FD1681A}"/>
              </a:ext>
            </a:extLst>
          </p:cNvPr>
          <p:cNvSpPr/>
          <p:nvPr/>
        </p:nvSpPr>
        <p:spPr>
          <a:xfrm>
            <a:off x="9710936" y="1464013"/>
            <a:ext cx="1737417" cy="793344"/>
          </a:xfrm>
          <a:prstGeom prst="roundRect">
            <a:avLst>
              <a:gd name="adj" fmla="val 0"/>
            </a:avLst>
          </a:prstGeom>
          <a:solidFill>
            <a:srgbClr val="FB3238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ru-RU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Этап </a:t>
            </a:r>
          </a:p>
          <a:p>
            <a:pPr algn="ctr">
              <a:lnSpc>
                <a:spcPct val="107000"/>
              </a:lnSpc>
            </a:pPr>
            <a:r>
              <a:rPr lang="ru-RU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«Финальный ход»</a:t>
            </a:r>
            <a:endParaRPr lang="ru-RU" sz="11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: скругленные углы 76">
            <a:extLst>
              <a:ext uri="{FF2B5EF4-FFF2-40B4-BE49-F238E27FC236}">
                <a16:creationId xmlns:a16="http://schemas.microsoft.com/office/drawing/2014/main" id="{1C1EC24C-5E55-42B8-89B4-9721622E9FA8}"/>
              </a:ext>
            </a:extLst>
          </p:cNvPr>
          <p:cNvSpPr/>
          <p:nvPr/>
        </p:nvSpPr>
        <p:spPr>
          <a:xfrm>
            <a:off x="545324" y="2123966"/>
            <a:ext cx="1330255" cy="260060"/>
          </a:xfrm>
          <a:prstGeom prst="roundRect">
            <a:avLst>
              <a:gd name="adj" fmla="val 0"/>
            </a:avLst>
          </a:prstGeom>
          <a:solidFill>
            <a:srgbClr val="47CCF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26 марта – 1 июня</a:t>
            </a:r>
          </a:p>
        </p:txBody>
      </p:sp>
      <p:sp>
        <p:nvSpPr>
          <p:cNvPr id="14" name="Прямоугольник: скругленные углы 91">
            <a:extLst>
              <a:ext uri="{FF2B5EF4-FFF2-40B4-BE49-F238E27FC236}">
                <a16:creationId xmlns:a16="http://schemas.microsoft.com/office/drawing/2014/main" id="{C9782010-EEE9-41A0-8EA6-CE440DA85F47}"/>
              </a:ext>
            </a:extLst>
          </p:cNvPr>
          <p:cNvSpPr/>
          <p:nvPr/>
        </p:nvSpPr>
        <p:spPr>
          <a:xfrm>
            <a:off x="2150147" y="2454024"/>
            <a:ext cx="2939766" cy="463294"/>
          </a:xfrm>
          <a:prstGeom prst="roundRect">
            <a:avLst>
              <a:gd name="adj" fmla="val 0"/>
            </a:avLst>
          </a:prstGeom>
          <a:solidFill>
            <a:srgbClr val="252754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Тесты на определение личностных способностей</a:t>
            </a:r>
            <a:endParaRPr lang="ru-RU" sz="11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: скругленные углы 92">
            <a:extLst>
              <a:ext uri="{FF2B5EF4-FFF2-40B4-BE49-F238E27FC236}">
                <a16:creationId xmlns:a16="http://schemas.microsoft.com/office/drawing/2014/main" id="{B88F1282-42E1-456E-AFBD-0353AC71B24E}"/>
              </a:ext>
            </a:extLst>
          </p:cNvPr>
          <p:cNvSpPr/>
          <p:nvPr/>
        </p:nvSpPr>
        <p:spPr>
          <a:xfrm>
            <a:off x="2157767" y="2944409"/>
            <a:ext cx="2939766" cy="451056"/>
          </a:xfrm>
          <a:prstGeom prst="roundRect">
            <a:avLst>
              <a:gd name="adj" fmla="val 0"/>
            </a:avLst>
          </a:prstGeom>
          <a:solidFill>
            <a:srgbClr val="252754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Тесты на определение развития логики и эрудиции</a:t>
            </a:r>
            <a:endParaRPr lang="ru-RU" sz="11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: скругленные углы 93">
            <a:extLst>
              <a:ext uri="{FF2B5EF4-FFF2-40B4-BE49-F238E27FC236}">
                <a16:creationId xmlns:a16="http://schemas.microsoft.com/office/drawing/2014/main" id="{58124FA2-34DA-4335-8CED-A8D710CDDFEE}"/>
              </a:ext>
            </a:extLst>
          </p:cNvPr>
          <p:cNvSpPr/>
          <p:nvPr/>
        </p:nvSpPr>
        <p:spPr>
          <a:xfrm>
            <a:off x="2157767" y="3431617"/>
            <a:ext cx="2939766" cy="445254"/>
          </a:xfrm>
          <a:prstGeom prst="roundRect">
            <a:avLst>
              <a:gd name="adj" fmla="val 0"/>
            </a:avLst>
          </a:prstGeom>
          <a:solidFill>
            <a:srgbClr val="252754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Задание «Представь себя»</a:t>
            </a:r>
            <a:endParaRPr lang="ru-RU" sz="11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: скругленные углы 94">
            <a:extLst>
              <a:ext uri="{FF2B5EF4-FFF2-40B4-BE49-F238E27FC236}">
                <a16:creationId xmlns:a16="http://schemas.microsoft.com/office/drawing/2014/main" id="{D9926310-A588-4779-BFBC-7AF4914E2C98}"/>
              </a:ext>
            </a:extLst>
          </p:cNvPr>
          <p:cNvSpPr/>
          <p:nvPr/>
        </p:nvSpPr>
        <p:spPr>
          <a:xfrm>
            <a:off x="2157767" y="3918886"/>
            <a:ext cx="2939766" cy="339452"/>
          </a:xfrm>
          <a:prstGeom prst="roundRect">
            <a:avLst>
              <a:gd name="adj" fmla="val 0"/>
            </a:avLst>
          </a:prstGeom>
          <a:solidFill>
            <a:srgbClr val="252754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Задание «Твори добро»</a:t>
            </a:r>
            <a:endParaRPr lang="ru-RU" sz="11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: скругленные углы 95">
            <a:extLst>
              <a:ext uri="{FF2B5EF4-FFF2-40B4-BE49-F238E27FC236}">
                <a16:creationId xmlns:a16="http://schemas.microsoft.com/office/drawing/2014/main" id="{C5843783-45AA-4C13-9B2C-F8C5C0DE8A30}"/>
              </a:ext>
            </a:extLst>
          </p:cNvPr>
          <p:cNvSpPr/>
          <p:nvPr/>
        </p:nvSpPr>
        <p:spPr>
          <a:xfrm>
            <a:off x="5512491" y="2439312"/>
            <a:ext cx="1365759" cy="463294"/>
          </a:xfrm>
          <a:prstGeom prst="roundRect">
            <a:avLst>
              <a:gd name="adj" fmla="val 0"/>
            </a:avLst>
          </a:prstGeom>
          <a:solidFill>
            <a:srgbClr val="252754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Формирование команды</a:t>
            </a:r>
            <a:endParaRPr lang="ru-RU" sz="11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: скругленные углы 96">
            <a:extLst>
              <a:ext uri="{FF2B5EF4-FFF2-40B4-BE49-F238E27FC236}">
                <a16:creationId xmlns:a16="http://schemas.microsoft.com/office/drawing/2014/main" id="{008DE5A3-9B72-4642-8479-7637B0539333}"/>
              </a:ext>
            </a:extLst>
          </p:cNvPr>
          <p:cNvSpPr/>
          <p:nvPr/>
        </p:nvSpPr>
        <p:spPr>
          <a:xfrm>
            <a:off x="5512491" y="2969781"/>
            <a:ext cx="1365760" cy="463294"/>
          </a:xfrm>
          <a:prstGeom prst="roundRect">
            <a:avLst>
              <a:gd name="adj" fmla="val 0"/>
            </a:avLst>
          </a:prstGeom>
          <a:solidFill>
            <a:srgbClr val="252754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Решение кейса</a:t>
            </a:r>
            <a:endParaRPr lang="ru-RU" sz="11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: скругленные углы 97">
            <a:extLst>
              <a:ext uri="{FF2B5EF4-FFF2-40B4-BE49-F238E27FC236}">
                <a16:creationId xmlns:a16="http://schemas.microsoft.com/office/drawing/2014/main" id="{7B43DB70-865E-42C0-81DE-0A544438565F}"/>
              </a:ext>
            </a:extLst>
          </p:cNvPr>
          <p:cNvSpPr/>
          <p:nvPr/>
        </p:nvSpPr>
        <p:spPr>
          <a:xfrm>
            <a:off x="7417438" y="2481751"/>
            <a:ext cx="1750183" cy="410012"/>
          </a:xfrm>
          <a:prstGeom prst="roundRect">
            <a:avLst>
              <a:gd name="adj" fmla="val 0"/>
            </a:avLst>
          </a:prstGeom>
          <a:solidFill>
            <a:srgbClr val="252754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Решение кейса</a:t>
            </a:r>
            <a:endParaRPr lang="ru-RU" sz="11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: скругленные углы 98">
            <a:extLst>
              <a:ext uri="{FF2B5EF4-FFF2-40B4-BE49-F238E27FC236}">
                <a16:creationId xmlns:a16="http://schemas.microsoft.com/office/drawing/2014/main" id="{9C51F6E5-B7D2-43FD-BC82-1B58510D7D54}"/>
              </a:ext>
            </a:extLst>
          </p:cNvPr>
          <p:cNvSpPr/>
          <p:nvPr/>
        </p:nvSpPr>
        <p:spPr>
          <a:xfrm>
            <a:off x="7417438" y="2946005"/>
            <a:ext cx="1750183" cy="454046"/>
          </a:xfrm>
          <a:prstGeom prst="roundRect">
            <a:avLst>
              <a:gd name="adj" fmla="val 0"/>
            </a:avLst>
          </a:prstGeom>
          <a:solidFill>
            <a:srgbClr val="252754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Образовательные активности</a:t>
            </a:r>
            <a:endParaRPr lang="ru-RU" sz="11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: скругленные углы 99">
            <a:extLst>
              <a:ext uri="{FF2B5EF4-FFF2-40B4-BE49-F238E27FC236}">
                <a16:creationId xmlns:a16="http://schemas.microsoft.com/office/drawing/2014/main" id="{3D416A75-48E7-4139-AA77-73341F8485B0}"/>
              </a:ext>
            </a:extLst>
          </p:cNvPr>
          <p:cNvSpPr/>
          <p:nvPr/>
        </p:nvSpPr>
        <p:spPr>
          <a:xfrm>
            <a:off x="9728928" y="2520826"/>
            <a:ext cx="1701433" cy="404893"/>
          </a:xfrm>
          <a:prstGeom prst="roundRect">
            <a:avLst>
              <a:gd name="adj" fmla="val 0"/>
            </a:avLst>
          </a:prstGeom>
          <a:solidFill>
            <a:srgbClr val="FF3B57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Решение кейса</a:t>
            </a:r>
            <a:endParaRPr lang="ru-RU" sz="11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: скругленные углы 100">
            <a:extLst>
              <a:ext uri="{FF2B5EF4-FFF2-40B4-BE49-F238E27FC236}">
                <a16:creationId xmlns:a16="http://schemas.microsoft.com/office/drawing/2014/main" id="{EDA67892-A6BB-440D-909F-3C8F03308235}"/>
              </a:ext>
            </a:extLst>
          </p:cNvPr>
          <p:cNvSpPr/>
          <p:nvPr/>
        </p:nvSpPr>
        <p:spPr>
          <a:xfrm>
            <a:off x="9722677" y="2985079"/>
            <a:ext cx="1713934" cy="404893"/>
          </a:xfrm>
          <a:prstGeom prst="roundRect">
            <a:avLst>
              <a:gd name="adj" fmla="val 0"/>
            </a:avLst>
          </a:prstGeom>
          <a:solidFill>
            <a:srgbClr val="FF3B57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Образовательные активности</a:t>
            </a:r>
          </a:p>
        </p:txBody>
      </p:sp>
      <p:sp>
        <p:nvSpPr>
          <p:cNvPr id="24" name="Прямоугольник: скругленные углы 42">
            <a:extLst>
              <a:ext uri="{FF2B5EF4-FFF2-40B4-BE49-F238E27FC236}">
                <a16:creationId xmlns:a16="http://schemas.microsoft.com/office/drawing/2014/main" id="{66718B18-56E4-42DC-ADD6-5A0B02E2B053}"/>
              </a:ext>
            </a:extLst>
          </p:cNvPr>
          <p:cNvSpPr/>
          <p:nvPr/>
        </p:nvSpPr>
        <p:spPr>
          <a:xfrm>
            <a:off x="2388784" y="4910810"/>
            <a:ext cx="4667647" cy="304878"/>
          </a:xfrm>
          <a:prstGeom prst="roundRect">
            <a:avLst>
              <a:gd name="adj" fmla="val 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solidFill>
                  <a:srgbClr val="2527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Мотивационные и обучающие видео от участников и победителей конкурса</a:t>
            </a:r>
          </a:p>
        </p:txBody>
      </p:sp>
      <p:sp>
        <p:nvSpPr>
          <p:cNvPr id="25" name="Прямоугольник: скругленные углы 43">
            <a:extLst>
              <a:ext uri="{FF2B5EF4-FFF2-40B4-BE49-F238E27FC236}">
                <a16:creationId xmlns:a16="http://schemas.microsoft.com/office/drawing/2014/main" id="{76D2A3F6-4061-4225-BE48-6CDA81FE910A}"/>
              </a:ext>
            </a:extLst>
          </p:cNvPr>
          <p:cNvSpPr/>
          <p:nvPr/>
        </p:nvSpPr>
        <p:spPr>
          <a:xfrm>
            <a:off x="415726" y="4907858"/>
            <a:ext cx="1753205" cy="1341895"/>
          </a:xfrm>
          <a:prstGeom prst="roundRect">
            <a:avLst>
              <a:gd name="adj" fmla="val 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2527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Обучающий трек для школьников</a:t>
            </a:r>
          </a:p>
        </p:txBody>
      </p:sp>
      <p:sp>
        <p:nvSpPr>
          <p:cNvPr id="26" name="Прямоугольник: скругленные углы 44">
            <a:extLst>
              <a:ext uri="{FF2B5EF4-FFF2-40B4-BE49-F238E27FC236}">
                <a16:creationId xmlns:a16="http://schemas.microsoft.com/office/drawing/2014/main" id="{345BBEC2-4EF0-44CC-ABF4-7B1F80656219}"/>
              </a:ext>
            </a:extLst>
          </p:cNvPr>
          <p:cNvSpPr/>
          <p:nvPr/>
        </p:nvSpPr>
        <p:spPr>
          <a:xfrm>
            <a:off x="2388784" y="5318562"/>
            <a:ext cx="4667647" cy="265796"/>
          </a:xfrm>
          <a:prstGeom prst="roundRect">
            <a:avLst>
              <a:gd name="adj" fmla="val 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solidFill>
                  <a:srgbClr val="2527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Видео-инструкции по этапам и заданиям конкурса</a:t>
            </a:r>
          </a:p>
        </p:txBody>
      </p:sp>
      <p:sp>
        <p:nvSpPr>
          <p:cNvPr id="27" name="Прямоугольник: скругленные углы 45">
            <a:extLst>
              <a:ext uri="{FF2B5EF4-FFF2-40B4-BE49-F238E27FC236}">
                <a16:creationId xmlns:a16="http://schemas.microsoft.com/office/drawing/2014/main" id="{9D4A2C3A-ECF1-4F30-BD11-31A33D29699F}"/>
              </a:ext>
            </a:extLst>
          </p:cNvPr>
          <p:cNvSpPr/>
          <p:nvPr/>
        </p:nvSpPr>
        <p:spPr>
          <a:xfrm>
            <a:off x="2388784" y="5695994"/>
            <a:ext cx="9275399" cy="553759"/>
          </a:xfrm>
          <a:prstGeom prst="roundRect">
            <a:avLst>
              <a:gd name="adj" fmla="val 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ru-RU" sz="1100" dirty="0">
                <a:solidFill>
                  <a:srgbClr val="2527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Образовательные курсы по компетенциям конкурса: • Бери максимум! • Мирись, мирись, мирись! • Мысли нестандартно! </a:t>
            </a:r>
          </a:p>
          <a:p>
            <a:pPr algn="ctr">
              <a:lnSpc>
                <a:spcPct val="107000"/>
              </a:lnSpc>
            </a:pPr>
            <a:r>
              <a:rPr lang="ru-RU" sz="1100" dirty="0">
                <a:solidFill>
                  <a:srgbClr val="2527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Успевай все без стресса! </a:t>
            </a:r>
          </a:p>
        </p:txBody>
      </p:sp>
      <p:sp>
        <p:nvSpPr>
          <p:cNvPr id="28" name="Прямоугольник: скругленные углы 46">
            <a:extLst>
              <a:ext uri="{FF2B5EF4-FFF2-40B4-BE49-F238E27FC236}">
                <a16:creationId xmlns:a16="http://schemas.microsoft.com/office/drawing/2014/main" id="{FC1A5C64-6691-47E6-B599-1E46AA55BC35}"/>
              </a:ext>
            </a:extLst>
          </p:cNvPr>
          <p:cNvSpPr/>
          <p:nvPr/>
        </p:nvSpPr>
        <p:spPr>
          <a:xfrm>
            <a:off x="7175500" y="5313505"/>
            <a:ext cx="4489104" cy="270853"/>
          </a:xfrm>
          <a:prstGeom prst="roundRect">
            <a:avLst>
              <a:gd name="adj" fmla="val 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solidFill>
                  <a:srgbClr val="2527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Образовательный контент по вызовам конкурса</a:t>
            </a:r>
          </a:p>
        </p:txBody>
      </p:sp>
      <p:sp>
        <p:nvSpPr>
          <p:cNvPr id="29" name="Прямоугольник: скругленные углы 47">
            <a:extLst>
              <a:ext uri="{FF2B5EF4-FFF2-40B4-BE49-F238E27FC236}">
                <a16:creationId xmlns:a16="http://schemas.microsoft.com/office/drawing/2014/main" id="{22021875-CDD8-4D5F-A14B-D0C2428771D8}"/>
              </a:ext>
            </a:extLst>
          </p:cNvPr>
          <p:cNvSpPr/>
          <p:nvPr/>
        </p:nvSpPr>
        <p:spPr>
          <a:xfrm>
            <a:off x="7175499" y="4907858"/>
            <a:ext cx="4489106" cy="318407"/>
          </a:xfrm>
          <a:prstGeom prst="roundRect">
            <a:avLst>
              <a:gd name="adj" fmla="val 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solidFill>
                  <a:srgbClr val="2527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Зачем мне это надо? • Студенческий билет • Норма жизни (8+)</a:t>
            </a:r>
          </a:p>
        </p:txBody>
      </p:sp>
      <p:sp>
        <p:nvSpPr>
          <p:cNvPr id="31" name="Прямоугольник: скругленные углы 77">
            <a:extLst>
              <a:ext uri="{FF2B5EF4-FFF2-40B4-BE49-F238E27FC236}">
                <a16:creationId xmlns:a16="http://schemas.microsoft.com/office/drawing/2014/main" id="{53025946-BE15-451D-B216-56658EB98890}"/>
              </a:ext>
            </a:extLst>
          </p:cNvPr>
          <p:cNvSpPr/>
          <p:nvPr/>
        </p:nvSpPr>
        <p:spPr>
          <a:xfrm>
            <a:off x="2150148" y="2129498"/>
            <a:ext cx="2947385" cy="269979"/>
          </a:xfrm>
          <a:prstGeom prst="roundRect">
            <a:avLst>
              <a:gd name="adj" fmla="val 0"/>
            </a:avLst>
          </a:prstGeom>
          <a:solidFill>
            <a:srgbClr val="47CCF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26 марта – 17 июня</a:t>
            </a:r>
          </a:p>
        </p:txBody>
      </p:sp>
      <p:sp>
        <p:nvSpPr>
          <p:cNvPr id="32" name="Прямоугольник: скругленные углы 78">
            <a:extLst>
              <a:ext uri="{FF2B5EF4-FFF2-40B4-BE49-F238E27FC236}">
                <a16:creationId xmlns:a16="http://schemas.microsoft.com/office/drawing/2014/main" id="{02358281-B201-49A1-AB4C-E1154BEC5941}"/>
              </a:ext>
            </a:extLst>
          </p:cNvPr>
          <p:cNvSpPr/>
          <p:nvPr/>
        </p:nvSpPr>
        <p:spPr>
          <a:xfrm>
            <a:off x="5512492" y="2129498"/>
            <a:ext cx="1365758" cy="254528"/>
          </a:xfrm>
          <a:prstGeom prst="roundRect">
            <a:avLst>
              <a:gd name="adj" fmla="val 0"/>
            </a:avLst>
          </a:prstGeom>
          <a:solidFill>
            <a:srgbClr val="47CCF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18 июня – 25 июля</a:t>
            </a:r>
          </a:p>
        </p:txBody>
      </p:sp>
      <p:sp>
        <p:nvSpPr>
          <p:cNvPr id="33" name="Прямоугольник: скругленные углы 79">
            <a:extLst>
              <a:ext uri="{FF2B5EF4-FFF2-40B4-BE49-F238E27FC236}">
                <a16:creationId xmlns:a16="http://schemas.microsoft.com/office/drawing/2014/main" id="{85D8A2F9-A66A-4A99-8E38-378A78B0808A}"/>
              </a:ext>
            </a:extLst>
          </p:cNvPr>
          <p:cNvSpPr/>
          <p:nvPr/>
        </p:nvSpPr>
        <p:spPr>
          <a:xfrm>
            <a:off x="7417439" y="2129499"/>
            <a:ext cx="1750182" cy="278565"/>
          </a:xfrm>
          <a:prstGeom prst="roundRect">
            <a:avLst>
              <a:gd name="adj" fmla="val 0"/>
            </a:avLst>
          </a:prstGeom>
          <a:solidFill>
            <a:srgbClr val="47CCF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25 августа –20 сентября, полуфинал</a:t>
            </a:r>
          </a:p>
        </p:txBody>
      </p:sp>
      <p:sp>
        <p:nvSpPr>
          <p:cNvPr id="34" name="Прямоугольник: скругленные углы 80">
            <a:extLst>
              <a:ext uri="{FF2B5EF4-FFF2-40B4-BE49-F238E27FC236}">
                <a16:creationId xmlns:a16="http://schemas.microsoft.com/office/drawing/2014/main" id="{F5DFB7BB-759C-4735-BFBF-BE4D33079A12}"/>
              </a:ext>
            </a:extLst>
          </p:cNvPr>
          <p:cNvSpPr/>
          <p:nvPr/>
        </p:nvSpPr>
        <p:spPr>
          <a:xfrm>
            <a:off x="9710936" y="2129498"/>
            <a:ext cx="1737417" cy="293282"/>
          </a:xfrm>
          <a:prstGeom prst="roundRect">
            <a:avLst>
              <a:gd name="adj" fmla="val 0"/>
            </a:avLst>
          </a:prstGeom>
          <a:solidFill>
            <a:srgbClr val="47CCFF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ru-RU" sz="1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7-27 ноября, </a:t>
            </a:r>
          </a:p>
          <a:p>
            <a:pPr algn="ctr">
              <a:lnSpc>
                <a:spcPct val="107000"/>
              </a:lnSpc>
            </a:pPr>
            <a:r>
              <a:rPr lang="ru-RU" sz="1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МДЦ «Артек»</a:t>
            </a:r>
          </a:p>
        </p:txBody>
      </p:sp>
      <p:sp>
        <p:nvSpPr>
          <p:cNvPr id="38" name="Прямоугольник: скругленные углы 89">
            <a:extLst>
              <a:ext uri="{FF2B5EF4-FFF2-40B4-BE49-F238E27FC236}">
                <a16:creationId xmlns:a16="http://schemas.microsoft.com/office/drawing/2014/main" id="{AA1914A5-34B2-44AA-8859-6039784CD656}"/>
              </a:ext>
            </a:extLst>
          </p:cNvPr>
          <p:cNvSpPr/>
          <p:nvPr/>
        </p:nvSpPr>
        <p:spPr>
          <a:xfrm>
            <a:off x="415305" y="4318765"/>
            <a:ext cx="6641126" cy="473404"/>
          </a:xfrm>
          <a:prstGeom prst="roundRect">
            <a:avLst>
              <a:gd name="adj" fmla="val 0"/>
            </a:avLst>
          </a:prstGeom>
          <a:solidFill>
            <a:srgbClr val="4DBCC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ДИСТАНЦИОННЫЕ ЭТАПЫ</a:t>
            </a:r>
            <a:endParaRPr lang="ru-RU" sz="11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: скругленные углы 90">
            <a:extLst>
              <a:ext uri="{FF2B5EF4-FFF2-40B4-BE49-F238E27FC236}">
                <a16:creationId xmlns:a16="http://schemas.microsoft.com/office/drawing/2014/main" id="{5A4EC10B-ABB6-4D33-9716-0C23D92BC26A}"/>
              </a:ext>
            </a:extLst>
          </p:cNvPr>
          <p:cNvSpPr/>
          <p:nvPr/>
        </p:nvSpPr>
        <p:spPr>
          <a:xfrm>
            <a:off x="7175499" y="4318765"/>
            <a:ext cx="4488683" cy="473404"/>
          </a:xfrm>
          <a:prstGeom prst="roundRect">
            <a:avLst>
              <a:gd name="adj" fmla="val 0"/>
            </a:avLst>
          </a:prstGeom>
          <a:solidFill>
            <a:srgbClr val="4DBCC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b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ОЧНЫЕ ЭТАПЫ</a:t>
            </a:r>
            <a:endParaRPr lang="ru-RU" sz="110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952" y="1609780"/>
            <a:ext cx="248575" cy="413994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953" y="1609780"/>
            <a:ext cx="248575" cy="413994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377" y="1609780"/>
            <a:ext cx="248575" cy="413994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317" y="1609780"/>
            <a:ext cx="248575" cy="41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30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 txBox="1">
            <a:spLocks/>
          </p:cNvSpPr>
          <p:nvPr/>
        </p:nvSpPr>
        <p:spPr>
          <a:xfrm>
            <a:off x="554038" y="319087"/>
            <a:ext cx="9461500" cy="134758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1B63AB"/>
                </a:solidFill>
                <a:latin typeface="Proxima Nova Th" panose="02000506030000020004" pitchFamily="50" charset="0"/>
                <a:ea typeface="+mj-ea"/>
                <a:cs typeface="+mj-cs"/>
              </a:defRPr>
            </a:lvl1pPr>
          </a:lstStyle>
          <a:p>
            <a:r>
              <a:rPr lang="ru-RU" sz="3100" dirty="0">
                <a:latin typeface="Galiver Sans" panose="020B0604000000080903" pitchFamily="34" charset="0"/>
              </a:rPr>
              <a:t>Вызовы «Большой перемены»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5E18B2-CEBD-4668-9090-060423B0D0D1}"/>
              </a:ext>
            </a:extLst>
          </p:cNvPr>
          <p:cNvSpPr txBox="1"/>
          <p:nvPr/>
        </p:nvSpPr>
        <p:spPr>
          <a:xfrm>
            <a:off x="8148848" y="3559385"/>
            <a:ext cx="59565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4000" dirty="0">
              <a:solidFill>
                <a:srgbClr val="252754"/>
              </a:solidFill>
              <a:latin typeface="Galiver Sans" panose="020B0604000000080903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noProof="0" dirty="0">
              <a:solidFill>
                <a:srgbClr val="252754"/>
              </a:solidFill>
              <a:latin typeface="Galiver Sans" panose="020B0604000000080903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1215654"/>
            <a:ext cx="11017250" cy="439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2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4359987" y="1397270"/>
            <a:ext cx="3635915" cy="2292935"/>
          </a:xfrm>
          <a:prstGeom prst="rect">
            <a:avLst/>
          </a:prstGeom>
          <a:solidFill>
            <a:srgbClr val="FF711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067476" y="1397270"/>
            <a:ext cx="3614433" cy="229293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23888" y="1397270"/>
            <a:ext cx="3663887" cy="229293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6"/>
          <p:cNvSpPr txBox="1">
            <a:spLocks/>
          </p:cNvSpPr>
          <p:nvPr/>
        </p:nvSpPr>
        <p:spPr>
          <a:xfrm>
            <a:off x="554038" y="319087"/>
            <a:ext cx="9461500" cy="134758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1B63AB"/>
                </a:solidFill>
                <a:latin typeface="Proxima Nova Th" panose="02000506030000020004" pitchFamily="50" charset="0"/>
                <a:ea typeface="+mj-ea"/>
                <a:cs typeface="+mj-cs"/>
              </a:defRPr>
            </a:lvl1pPr>
          </a:lstStyle>
          <a:p>
            <a:r>
              <a:rPr lang="ru-RU" sz="3100" dirty="0" smtClean="0">
                <a:latin typeface="Galiver Sans" panose="020B0604000000080903" pitchFamily="34" charset="0"/>
              </a:rPr>
              <a:t>Описание направлений </a:t>
            </a:r>
            <a:endParaRPr lang="ru-RU" sz="3100" dirty="0">
              <a:latin typeface="Galiver Sans" panose="020B06040000000809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74199" y="2091504"/>
            <a:ext cx="35803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«ТВОРИ!» – творческий вызов. </a:t>
            </a:r>
            <a:r>
              <a:rPr lang="ru-RU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Участникам предоставляется возможность продемонстрировать свой талант в любом виде искусства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04177" y="1926861"/>
            <a:ext cx="35408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«СОЗДАВАЙ БУДУЩЕЕ!» </a:t>
            </a:r>
            <a:r>
              <a:rPr lang="ru-RU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инженерное</a:t>
            </a:r>
            <a:r>
              <a:rPr lang="ru-RU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научно-техническое, исследовательское </a:t>
            </a:r>
            <a:r>
              <a:rPr lang="ru-RU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направление. Участникам предоставляется возможность раскрыть свои научные и инженерные познания, изобретательские способности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76331" y="2075153"/>
            <a:ext cx="3551694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«МЕНЯЙ МИР ВОКРУГ!» </a:t>
            </a:r>
            <a:r>
              <a:rPr lang="ru-RU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вызов, связан с развитием комфортной городской среды и благоустройством населенных пунктов. </a:t>
            </a:r>
            <a:r>
              <a:rPr lang="ru-RU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Участникам предоставляется возможность предложить собственные идеи по развитию инфраструктуры городов и других населенных пунктов</a:t>
            </a:r>
            <a:endParaRPr lang="ru-RU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4082360" y="1389341"/>
            <a:ext cx="234258" cy="234261"/>
            <a:chOff x="3771597" y="2324772"/>
            <a:chExt cx="234258" cy="234261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3771597" y="2324772"/>
              <a:ext cx="234258" cy="1199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 rot="5400000">
              <a:off x="3827893" y="2381071"/>
              <a:ext cx="234259" cy="12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23888" y="1389873"/>
            <a:ext cx="235989" cy="234261"/>
            <a:chOff x="623887" y="2324772"/>
            <a:chExt cx="235989" cy="234261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625618" y="2324772"/>
              <a:ext cx="234258" cy="1199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 rot="5400000">
              <a:off x="567590" y="2381071"/>
              <a:ext cx="234259" cy="12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/>
          <p:cNvGrpSpPr/>
          <p:nvPr/>
        </p:nvGrpSpPr>
        <p:grpSpPr>
          <a:xfrm flipV="1">
            <a:off x="4105091" y="3225971"/>
            <a:ext cx="206301" cy="206302"/>
            <a:chOff x="3374796" y="2077381"/>
            <a:chExt cx="216816" cy="216817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3374796" y="2077381"/>
              <a:ext cx="216816" cy="1109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 rot="5400000">
              <a:off x="3426901" y="2129487"/>
              <a:ext cx="216816" cy="112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Группа 23"/>
          <p:cNvGrpSpPr/>
          <p:nvPr/>
        </p:nvGrpSpPr>
        <p:grpSpPr>
          <a:xfrm flipH="1" flipV="1">
            <a:off x="617165" y="3226289"/>
            <a:ext cx="206301" cy="206301"/>
            <a:chOff x="3374796" y="2070708"/>
            <a:chExt cx="216816" cy="216816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3374796" y="2070708"/>
              <a:ext cx="216816" cy="1109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 rot="5400000">
              <a:off x="3426901" y="2122813"/>
              <a:ext cx="216816" cy="112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4309895" y="1389873"/>
            <a:ext cx="235989" cy="234261"/>
            <a:chOff x="623887" y="2324772"/>
            <a:chExt cx="235989" cy="234261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625618" y="2324772"/>
              <a:ext cx="234258" cy="1199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 rot="5400000">
              <a:off x="567590" y="2381071"/>
              <a:ext cx="234259" cy="12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" name="Группа 29"/>
          <p:cNvGrpSpPr/>
          <p:nvPr/>
        </p:nvGrpSpPr>
        <p:grpSpPr>
          <a:xfrm flipH="1" flipV="1">
            <a:off x="4303172" y="3226289"/>
            <a:ext cx="206301" cy="206301"/>
            <a:chOff x="3374796" y="2070708"/>
            <a:chExt cx="216816" cy="216816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3374796" y="2070708"/>
              <a:ext cx="216816" cy="1109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 rot="5400000">
              <a:off x="3426901" y="2122813"/>
              <a:ext cx="216816" cy="112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7999334" y="1389873"/>
            <a:ext cx="235989" cy="234261"/>
            <a:chOff x="623887" y="2324772"/>
            <a:chExt cx="235989" cy="234261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625618" y="2324772"/>
              <a:ext cx="234258" cy="1199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 rot="5400000">
              <a:off x="567590" y="2381071"/>
              <a:ext cx="234259" cy="12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35"/>
          <p:cNvGrpSpPr/>
          <p:nvPr/>
        </p:nvGrpSpPr>
        <p:grpSpPr>
          <a:xfrm flipH="1" flipV="1">
            <a:off x="8056111" y="3226289"/>
            <a:ext cx="206301" cy="206301"/>
            <a:chOff x="3374796" y="2070708"/>
            <a:chExt cx="216816" cy="216816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3374796" y="2070708"/>
              <a:ext cx="216816" cy="1109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 rot="5400000">
              <a:off x="3426901" y="2122813"/>
              <a:ext cx="216816" cy="112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7784026" y="1389341"/>
            <a:ext cx="234258" cy="234261"/>
            <a:chOff x="3771597" y="2324772"/>
            <a:chExt cx="234258" cy="234261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3771597" y="2324772"/>
              <a:ext cx="234258" cy="1199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 rot="5400000">
              <a:off x="3827893" y="2381071"/>
              <a:ext cx="234259" cy="12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2" name="Группа 41"/>
          <p:cNvGrpSpPr/>
          <p:nvPr/>
        </p:nvGrpSpPr>
        <p:grpSpPr>
          <a:xfrm flipV="1">
            <a:off x="7806757" y="3225971"/>
            <a:ext cx="206301" cy="206302"/>
            <a:chOff x="3374796" y="2077381"/>
            <a:chExt cx="216816" cy="216817"/>
          </a:xfrm>
          <a:effectLst/>
        </p:grpSpPr>
        <p:sp>
          <p:nvSpPr>
            <p:cNvPr id="43" name="Прямоугольник 42"/>
            <p:cNvSpPr/>
            <p:nvPr/>
          </p:nvSpPr>
          <p:spPr>
            <a:xfrm>
              <a:off x="3374796" y="2077381"/>
              <a:ext cx="216816" cy="1109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 rot="5400000">
              <a:off x="3426901" y="2129487"/>
              <a:ext cx="216816" cy="112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11465577" y="1389341"/>
            <a:ext cx="234258" cy="234261"/>
            <a:chOff x="3771597" y="2324772"/>
            <a:chExt cx="234258" cy="234261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3771597" y="2324772"/>
              <a:ext cx="234258" cy="1199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/>
            <p:cNvSpPr/>
            <p:nvPr/>
          </p:nvSpPr>
          <p:spPr>
            <a:xfrm rot="5400000">
              <a:off x="3827893" y="2381071"/>
              <a:ext cx="234259" cy="12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8" name="Группа 47"/>
          <p:cNvGrpSpPr/>
          <p:nvPr/>
        </p:nvGrpSpPr>
        <p:grpSpPr>
          <a:xfrm flipV="1">
            <a:off x="11488308" y="3238671"/>
            <a:ext cx="206301" cy="206302"/>
            <a:chOff x="3374796" y="2077381"/>
            <a:chExt cx="216816" cy="216817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3374796" y="2077381"/>
              <a:ext cx="216816" cy="1109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рямоугольник 49"/>
            <p:cNvSpPr/>
            <p:nvPr/>
          </p:nvSpPr>
          <p:spPr>
            <a:xfrm rot="5400000">
              <a:off x="3426901" y="2129487"/>
              <a:ext cx="216816" cy="112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1" name="Прямоугольник 50"/>
          <p:cNvSpPr/>
          <p:nvPr/>
        </p:nvSpPr>
        <p:spPr>
          <a:xfrm>
            <a:off x="4347995" y="4265447"/>
            <a:ext cx="3635915" cy="2292935"/>
          </a:xfrm>
          <a:prstGeom prst="rect">
            <a:avLst/>
          </a:prstGeom>
          <a:solidFill>
            <a:srgbClr val="FF9C9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599196" y="4286939"/>
            <a:ext cx="3663887" cy="229293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670693" y="4860490"/>
            <a:ext cx="354086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«ПОЗНАВАЙ РОССИЮ!». Участникам </a:t>
            </a:r>
            <a:r>
              <a:rPr lang="ru-RU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предоставляется возможность разработать новые туристские маршруты, предложить новые формы и методы краеведческой работы 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4400839" y="5045902"/>
            <a:ext cx="35516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«ДЕЛАЙ ДОБРО!». </a:t>
            </a:r>
            <a:r>
              <a:rPr lang="ru-RU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Добровольчество, социальная активность. Участникам предоставляется возможность проявить свою гражданскую позицию</a:t>
            </a:r>
            <a:endParaRPr lang="ru-RU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0" name="Группа 59"/>
          <p:cNvGrpSpPr/>
          <p:nvPr/>
        </p:nvGrpSpPr>
        <p:grpSpPr>
          <a:xfrm>
            <a:off x="4057668" y="4279010"/>
            <a:ext cx="234258" cy="234261"/>
            <a:chOff x="3771597" y="2324772"/>
            <a:chExt cx="234258" cy="234261"/>
          </a:xfrm>
        </p:grpSpPr>
        <p:sp>
          <p:nvSpPr>
            <p:cNvPr id="61" name="Прямоугольник 60"/>
            <p:cNvSpPr/>
            <p:nvPr/>
          </p:nvSpPr>
          <p:spPr>
            <a:xfrm>
              <a:off x="3771597" y="2324772"/>
              <a:ext cx="234258" cy="1199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Прямоугольник 61"/>
            <p:cNvSpPr/>
            <p:nvPr/>
          </p:nvSpPr>
          <p:spPr>
            <a:xfrm rot="5400000">
              <a:off x="3827893" y="2381071"/>
              <a:ext cx="234259" cy="12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599196" y="4279542"/>
            <a:ext cx="235989" cy="234261"/>
            <a:chOff x="623887" y="2324772"/>
            <a:chExt cx="235989" cy="234261"/>
          </a:xfrm>
        </p:grpSpPr>
        <p:sp>
          <p:nvSpPr>
            <p:cNvPr id="64" name="Прямоугольник 63"/>
            <p:cNvSpPr/>
            <p:nvPr/>
          </p:nvSpPr>
          <p:spPr>
            <a:xfrm>
              <a:off x="625618" y="2324772"/>
              <a:ext cx="234258" cy="1199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Прямоугольник 64"/>
            <p:cNvSpPr/>
            <p:nvPr/>
          </p:nvSpPr>
          <p:spPr>
            <a:xfrm rot="5400000">
              <a:off x="567590" y="2381071"/>
              <a:ext cx="234259" cy="12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6" name="Группа 65"/>
          <p:cNvGrpSpPr/>
          <p:nvPr/>
        </p:nvGrpSpPr>
        <p:grpSpPr>
          <a:xfrm flipV="1">
            <a:off x="4080399" y="6115640"/>
            <a:ext cx="206301" cy="206302"/>
            <a:chOff x="3374796" y="2077381"/>
            <a:chExt cx="216816" cy="216817"/>
          </a:xfrm>
        </p:grpSpPr>
        <p:sp>
          <p:nvSpPr>
            <p:cNvPr id="67" name="Прямоугольник 66"/>
            <p:cNvSpPr/>
            <p:nvPr/>
          </p:nvSpPr>
          <p:spPr>
            <a:xfrm>
              <a:off x="3374796" y="2077381"/>
              <a:ext cx="216816" cy="1109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Прямоугольник 67"/>
            <p:cNvSpPr/>
            <p:nvPr/>
          </p:nvSpPr>
          <p:spPr>
            <a:xfrm rot="5400000">
              <a:off x="3426901" y="2129487"/>
              <a:ext cx="216816" cy="112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9" name="Группа 68"/>
          <p:cNvGrpSpPr/>
          <p:nvPr/>
        </p:nvGrpSpPr>
        <p:grpSpPr>
          <a:xfrm flipH="1" flipV="1">
            <a:off x="574888" y="5961313"/>
            <a:ext cx="321236" cy="325777"/>
            <a:chOff x="3374796" y="2070708"/>
            <a:chExt cx="216816" cy="216816"/>
          </a:xfrm>
        </p:grpSpPr>
        <p:sp>
          <p:nvSpPr>
            <p:cNvPr id="70" name="Прямоугольник 69"/>
            <p:cNvSpPr/>
            <p:nvPr/>
          </p:nvSpPr>
          <p:spPr>
            <a:xfrm>
              <a:off x="3374796" y="2070708"/>
              <a:ext cx="216816" cy="1109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Прямоугольник 70"/>
            <p:cNvSpPr/>
            <p:nvPr/>
          </p:nvSpPr>
          <p:spPr>
            <a:xfrm rot="5400000">
              <a:off x="3426901" y="2122813"/>
              <a:ext cx="216816" cy="112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4259803" y="4266842"/>
            <a:ext cx="235989" cy="234261"/>
            <a:chOff x="623887" y="2324772"/>
            <a:chExt cx="235989" cy="234261"/>
          </a:xfrm>
        </p:grpSpPr>
        <p:sp>
          <p:nvSpPr>
            <p:cNvPr id="73" name="Прямоугольник 72"/>
            <p:cNvSpPr/>
            <p:nvPr/>
          </p:nvSpPr>
          <p:spPr>
            <a:xfrm>
              <a:off x="625618" y="2324772"/>
              <a:ext cx="234258" cy="1199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рямоугольник 73"/>
            <p:cNvSpPr/>
            <p:nvPr/>
          </p:nvSpPr>
          <p:spPr>
            <a:xfrm rot="5400000">
              <a:off x="567590" y="2381071"/>
              <a:ext cx="234259" cy="12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5" name="Группа 74"/>
          <p:cNvGrpSpPr/>
          <p:nvPr/>
        </p:nvGrpSpPr>
        <p:grpSpPr>
          <a:xfrm flipH="1" flipV="1">
            <a:off x="4329280" y="6112783"/>
            <a:ext cx="206301" cy="206301"/>
            <a:chOff x="3374796" y="2070708"/>
            <a:chExt cx="216816" cy="216816"/>
          </a:xfrm>
        </p:grpSpPr>
        <p:sp>
          <p:nvSpPr>
            <p:cNvPr id="76" name="Прямоугольник 75"/>
            <p:cNvSpPr/>
            <p:nvPr/>
          </p:nvSpPr>
          <p:spPr>
            <a:xfrm>
              <a:off x="3374796" y="2070708"/>
              <a:ext cx="216816" cy="1109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Прямоугольник 76"/>
            <p:cNvSpPr/>
            <p:nvPr/>
          </p:nvSpPr>
          <p:spPr>
            <a:xfrm rot="5400000">
              <a:off x="3426901" y="2122813"/>
              <a:ext cx="216816" cy="112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7949242" y="4266842"/>
            <a:ext cx="235989" cy="234261"/>
            <a:chOff x="623887" y="2324772"/>
            <a:chExt cx="235989" cy="234261"/>
          </a:xfrm>
        </p:grpSpPr>
        <p:sp>
          <p:nvSpPr>
            <p:cNvPr id="79" name="Прямоугольник 78"/>
            <p:cNvSpPr/>
            <p:nvPr/>
          </p:nvSpPr>
          <p:spPr>
            <a:xfrm>
              <a:off x="625618" y="2324772"/>
              <a:ext cx="234258" cy="1199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Прямоугольник 79"/>
            <p:cNvSpPr/>
            <p:nvPr/>
          </p:nvSpPr>
          <p:spPr>
            <a:xfrm rot="5400000">
              <a:off x="567590" y="2381071"/>
              <a:ext cx="234259" cy="12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1" name="Группа 80"/>
          <p:cNvGrpSpPr/>
          <p:nvPr/>
        </p:nvGrpSpPr>
        <p:grpSpPr>
          <a:xfrm flipH="1" flipV="1">
            <a:off x="7942519" y="6103258"/>
            <a:ext cx="206301" cy="206301"/>
            <a:chOff x="3374796" y="2070708"/>
            <a:chExt cx="216816" cy="216816"/>
          </a:xfrm>
        </p:grpSpPr>
        <p:sp>
          <p:nvSpPr>
            <p:cNvPr id="82" name="Прямоугольник 81"/>
            <p:cNvSpPr/>
            <p:nvPr/>
          </p:nvSpPr>
          <p:spPr>
            <a:xfrm>
              <a:off x="3374796" y="2070708"/>
              <a:ext cx="216816" cy="1109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Прямоугольник 82"/>
            <p:cNvSpPr/>
            <p:nvPr/>
          </p:nvSpPr>
          <p:spPr>
            <a:xfrm rot="5400000">
              <a:off x="3426901" y="2122813"/>
              <a:ext cx="216816" cy="112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4" name="Группа 83"/>
          <p:cNvGrpSpPr/>
          <p:nvPr/>
        </p:nvGrpSpPr>
        <p:grpSpPr>
          <a:xfrm>
            <a:off x="7746634" y="4266310"/>
            <a:ext cx="234258" cy="234261"/>
            <a:chOff x="3771597" y="2324772"/>
            <a:chExt cx="234258" cy="234261"/>
          </a:xfrm>
        </p:grpSpPr>
        <p:sp>
          <p:nvSpPr>
            <p:cNvPr id="85" name="Прямоугольник 84"/>
            <p:cNvSpPr/>
            <p:nvPr/>
          </p:nvSpPr>
          <p:spPr>
            <a:xfrm>
              <a:off x="3771597" y="2324772"/>
              <a:ext cx="234258" cy="1199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Прямоугольник 85"/>
            <p:cNvSpPr/>
            <p:nvPr/>
          </p:nvSpPr>
          <p:spPr>
            <a:xfrm rot="5400000">
              <a:off x="3827893" y="2381071"/>
              <a:ext cx="234259" cy="12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7" name="Группа 86"/>
          <p:cNvGrpSpPr/>
          <p:nvPr/>
        </p:nvGrpSpPr>
        <p:grpSpPr>
          <a:xfrm flipV="1">
            <a:off x="7782065" y="6102940"/>
            <a:ext cx="206301" cy="206302"/>
            <a:chOff x="3374796" y="2077381"/>
            <a:chExt cx="216816" cy="216817"/>
          </a:xfrm>
        </p:grpSpPr>
        <p:sp>
          <p:nvSpPr>
            <p:cNvPr id="88" name="Прямоугольник 87"/>
            <p:cNvSpPr/>
            <p:nvPr/>
          </p:nvSpPr>
          <p:spPr>
            <a:xfrm>
              <a:off x="3374796" y="2077381"/>
              <a:ext cx="216816" cy="1109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Прямоугольник 88"/>
            <p:cNvSpPr/>
            <p:nvPr/>
          </p:nvSpPr>
          <p:spPr>
            <a:xfrm rot="5400000">
              <a:off x="3426901" y="2129487"/>
              <a:ext cx="216816" cy="112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0" name="Группа 89"/>
          <p:cNvGrpSpPr/>
          <p:nvPr/>
        </p:nvGrpSpPr>
        <p:grpSpPr>
          <a:xfrm>
            <a:off x="11444633" y="4132294"/>
            <a:ext cx="234258" cy="234261"/>
            <a:chOff x="3771597" y="2324772"/>
            <a:chExt cx="234258" cy="234261"/>
          </a:xfrm>
        </p:grpSpPr>
        <p:sp>
          <p:nvSpPr>
            <p:cNvPr id="91" name="Прямоугольник 90"/>
            <p:cNvSpPr/>
            <p:nvPr/>
          </p:nvSpPr>
          <p:spPr>
            <a:xfrm>
              <a:off x="3771597" y="2324772"/>
              <a:ext cx="234258" cy="1199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Прямоугольник 91"/>
            <p:cNvSpPr/>
            <p:nvPr/>
          </p:nvSpPr>
          <p:spPr>
            <a:xfrm rot="5400000">
              <a:off x="3827893" y="2381071"/>
              <a:ext cx="234259" cy="12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3" name="Группа 92"/>
          <p:cNvGrpSpPr/>
          <p:nvPr/>
        </p:nvGrpSpPr>
        <p:grpSpPr>
          <a:xfrm flipV="1">
            <a:off x="11467364" y="5968924"/>
            <a:ext cx="206301" cy="206302"/>
            <a:chOff x="3374796" y="2077381"/>
            <a:chExt cx="216816" cy="216817"/>
          </a:xfrm>
        </p:grpSpPr>
        <p:sp>
          <p:nvSpPr>
            <p:cNvPr id="94" name="Прямоугольник 93"/>
            <p:cNvSpPr/>
            <p:nvPr/>
          </p:nvSpPr>
          <p:spPr>
            <a:xfrm>
              <a:off x="3374796" y="2077381"/>
              <a:ext cx="216816" cy="1109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Прямоугольник 94"/>
            <p:cNvSpPr/>
            <p:nvPr/>
          </p:nvSpPr>
          <p:spPr>
            <a:xfrm rot="5400000">
              <a:off x="3426901" y="2129487"/>
              <a:ext cx="216816" cy="112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96" name="Рисунок 9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619" b="82363"/>
          <a:stretch/>
        </p:blipFill>
        <p:spPr>
          <a:xfrm>
            <a:off x="2006510" y="948095"/>
            <a:ext cx="813161" cy="7755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7" name="Рисунок 9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5" r="56633" b="82034"/>
          <a:stretch/>
        </p:blipFill>
        <p:spPr>
          <a:xfrm>
            <a:off x="5793934" y="952976"/>
            <a:ext cx="800100" cy="7900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8" name="Рисунок 9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98" r="21194" b="82377"/>
          <a:stretch/>
        </p:blipFill>
        <p:spPr>
          <a:xfrm>
            <a:off x="9459170" y="992879"/>
            <a:ext cx="838201" cy="7749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2" name="Прямоугольник 51"/>
          <p:cNvSpPr/>
          <p:nvPr/>
        </p:nvSpPr>
        <p:spPr>
          <a:xfrm>
            <a:off x="8181855" y="4229734"/>
            <a:ext cx="3614433" cy="229293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8192716" y="5041800"/>
            <a:ext cx="35803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«ПОМНИ!». Участникам </a:t>
            </a:r>
            <a:r>
              <a:rPr lang="ru-RU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предоставляется возможность предложить проект, направленный на сохранение исторической памяти о ключевых событиях истории страны.</a:t>
            </a:r>
          </a:p>
        </p:txBody>
      </p:sp>
      <p:pic>
        <p:nvPicPr>
          <p:cNvPr id="99" name="Рисунок 9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26" t="27051" r="20720" b="54755"/>
          <a:stretch/>
        </p:blipFill>
        <p:spPr>
          <a:xfrm>
            <a:off x="9576625" y="3799020"/>
            <a:ext cx="876301" cy="800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0" name="Рисунок 9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8" t="27629" r="56800" b="55043"/>
          <a:stretch/>
        </p:blipFill>
        <p:spPr>
          <a:xfrm>
            <a:off x="5736663" y="3840374"/>
            <a:ext cx="774701" cy="7620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1" name="Рисунок 10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78" r="92557" b="54516"/>
          <a:stretch/>
        </p:blipFill>
        <p:spPr>
          <a:xfrm>
            <a:off x="1990062" y="3821001"/>
            <a:ext cx="819982" cy="787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07" name="Группа 106"/>
          <p:cNvGrpSpPr/>
          <p:nvPr/>
        </p:nvGrpSpPr>
        <p:grpSpPr>
          <a:xfrm>
            <a:off x="11641139" y="4226949"/>
            <a:ext cx="234258" cy="234261"/>
            <a:chOff x="3771597" y="2324772"/>
            <a:chExt cx="234258" cy="234261"/>
          </a:xfrm>
        </p:grpSpPr>
        <p:sp>
          <p:nvSpPr>
            <p:cNvPr id="108" name="Прямоугольник 107"/>
            <p:cNvSpPr/>
            <p:nvPr/>
          </p:nvSpPr>
          <p:spPr>
            <a:xfrm>
              <a:off x="3771597" y="2324772"/>
              <a:ext cx="234258" cy="1199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Прямоугольник 108"/>
            <p:cNvSpPr/>
            <p:nvPr/>
          </p:nvSpPr>
          <p:spPr>
            <a:xfrm rot="5400000">
              <a:off x="3827893" y="2381071"/>
              <a:ext cx="234259" cy="12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0" name="Группа 109"/>
          <p:cNvGrpSpPr/>
          <p:nvPr/>
        </p:nvGrpSpPr>
        <p:grpSpPr>
          <a:xfrm>
            <a:off x="8182667" y="4227481"/>
            <a:ext cx="235989" cy="234261"/>
            <a:chOff x="623887" y="2324772"/>
            <a:chExt cx="235989" cy="234261"/>
          </a:xfrm>
        </p:grpSpPr>
        <p:sp>
          <p:nvSpPr>
            <p:cNvPr id="111" name="Прямоугольник 110"/>
            <p:cNvSpPr/>
            <p:nvPr/>
          </p:nvSpPr>
          <p:spPr>
            <a:xfrm>
              <a:off x="625618" y="2324772"/>
              <a:ext cx="234258" cy="1199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Прямоугольник 111"/>
            <p:cNvSpPr/>
            <p:nvPr/>
          </p:nvSpPr>
          <p:spPr>
            <a:xfrm rot="5400000">
              <a:off x="567590" y="2381071"/>
              <a:ext cx="234259" cy="12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3" name="Группа 112"/>
          <p:cNvGrpSpPr/>
          <p:nvPr/>
        </p:nvGrpSpPr>
        <p:grpSpPr>
          <a:xfrm flipV="1">
            <a:off x="11605274" y="5508953"/>
            <a:ext cx="206301" cy="206302"/>
            <a:chOff x="3374796" y="2077381"/>
            <a:chExt cx="216816" cy="216817"/>
          </a:xfrm>
        </p:grpSpPr>
        <p:sp>
          <p:nvSpPr>
            <p:cNvPr id="114" name="Прямоугольник 113"/>
            <p:cNvSpPr/>
            <p:nvPr/>
          </p:nvSpPr>
          <p:spPr>
            <a:xfrm>
              <a:off x="3374796" y="2077381"/>
              <a:ext cx="216816" cy="1109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Прямоугольник 114"/>
            <p:cNvSpPr/>
            <p:nvPr/>
          </p:nvSpPr>
          <p:spPr>
            <a:xfrm rot="5400000">
              <a:off x="3426901" y="2129487"/>
              <a:ext cx="216816" cy="112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6" name="Группа 115"/>
          <p:cNvGrpSpPr/>
          <p:nvPr/>
        </p:nvGrpSpPr>
        <p:grpSpPr>
          <a:xfrm flipH="1" flipV="1">
            <a:off x="8175944" y="6114697"/>
            <a:ext cx="206301" cy="206301"/>
            <a:chOff x="3374796" y="2070708"/>
            <a:chExt cx="216816" cy="216816"/>
          </a:xfrm>
        </p:grpSpPr>
        <p:sp>
          <p:nvSpPr>
            <p:cNvPr id="117" name="Прямоугольник 116"/>
            <p:cNvSpPr/>
            <p:nvPr/>
          </p:nvSpPr>
          <p:spPr>
            <a:xfrm>
              <a:off x="3374796" y="2070708"/>
              <a:ext cx="216816" cy="1109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Прямоугольник 117"/>
            <p:cNvSpPr/>
            <p:nvPr/>
          </p:nvSpPr>
          <p:spPr>
            <a:xfrm rot="5400000">
              <a:off x="3426901" y="2122813"/>
              <a:ext cx="216816" cy="112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65637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4359987" y="1397270"/>
            <a:ext cx="3635915" cy="229293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067476" y="1397270"/>
            <a:ext cx="3614433" cy="2292935"/>
          </a:xfrm>
          <a:prstGeom prst="rect">
            <a:avLst/>
          </a:prstGeom>
          <a:solidFill>
            <a:srgbClr val="FD7C7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23888" y="1397270"/>
            <a:ext cx="3663887" cy="229293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6"/>
          <p:cNvSpPr txBox="1">
            <a:spLocks/>
          </p:cNvSpPr>
          <p:nvPr/>
        </p:nvSpPr>
        <p:spPr>
          <a:xfrm>
            <a:off x="554038" y="319087"/>
            <a:ext cx="9461500" cy="134758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1B63AB"/>
                </a:solidFill>
                <a:latin typeface="Proxima Nova Th" panose="02000506030000020004" pitchFamily="50" charset="0"/>
                <a:ea typeface="+mj-ea"/>
                <a:cs typeface="+mj-cs"/>
              </a:defRPr>
            </a:lvl1pPr>
          </a:lstStyle>
          <a:p>
            <a:r>
              <a:rPr lang="ru-RU" sz="3100" dirty="0" smtClean="0">
                <a:latin typeface="Galiver Sans" panose="020B0604000000080903" pitchFamily="34" charset="0"/>
              </a:rPr>
              <a:t>Описание направлений</a:t>
            </a:r>
            <a:endParaRPr lang="ru-RU" sz="3100" dirty="0">
              <a:latin typeface="Galiver Sans" panose="020B06040000000809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78337" y="2147800"/>
            <a:ext cx="35803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«БУДЬ ЗДОРОВ!» – вызов, который </a:t>
            </a:r>
            <a:r>
              <a:rPr lang="ru-RU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позволяет участникам раскрыть видение проблем современной медицины, обеспечить ее доступность, технологичность. Участники смогут внести предложения о популяризации здорового образа жизни среди сверстников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04177" y="1977669"/>
            <a:ext cx="354086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«СОХРАНЯЙ ПРИРОДУ!» </a:t>
            </a:r>
            <a:r>
              <a:rPr lang="ru-RU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экологический вызов. </a:t>
            </a:r>
            <a:r>
              <a:rPr lang="ru-RU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Участникам представляется возможность предложить собственное решение экологических проблем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50931" y="2162105"/>
            <a:ext cx="355169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«РАССКАЖИ О ГЛАВНОМ!» – участникам </a:t>
            </a:r>
            <a:r>
              <a:rPr lang="ru-RU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предоставляется возможность продемонстрировать свои способности будущих журналистов и репортеров, представителей других профессий в </a:t>
            </a:r>
            <a:r>
              <a:rPr lang="ru-RU" sz="11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медийном</a:t>
            </a:r>
            <a:r>
              <a:rPr lang="ru-RU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пространстве и СМИ.</a:t>
            </a:r>
            <a:endParaRPr lang="ru-RU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4082360" y="1389341"/>
            <a:ext cx="234258" cy="234261"/>
            <a:chOff x="3771597" y="2324772"/>
            <a:chExt cx="234258" cy="234261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3771597" y="2324772"/>
              <a:ext cx="234258" cy="1199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 rot="5400000">
              <a:off x="3827893" y="2381071"/>
              <a:ext cx="234259" cy="12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23888" y="1389873"/>
            <a:ext cx="235989" cy="234261"/>
            <a:chOff x="623887" y="2324772"/>
            <a:chExt cx="235989" cy="234261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625618" y="2324772"/>
              <a:ext cx="234258" cy="1199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 rot="5400000">
              <a:off x="567590" y="2381071"/>
              <a:ext cx="234259" cy="12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/>
          <p:cNvGrpSpPr/>
          <p:nvPr/>
        </p:nvGrpSpPr>
        <p:grpSpPr>
          <a:xfrm flipV="1">
            <a:off x="4105091" y="3225971"/>
            <a:ext cx="206301" cy="206302"/>
            <a:chOff x="3374796" y="2077381"/>
            <a:chExt cx="216816" cy="216817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3374796" y="2077381"/>
              <a:ext cx="216816" cy="1109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 rot="5400000">
              <a:off x="3426901" y="2129487"/>
              <a:ext cx="216816" cy="112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Группа 23"/>
          <p:cNvGrpSpPr/>
          <p:nvPr/>
        </p:nvGrpSpPr>
        <p:grpSpPr>
          <a:xfrm flipH="1" flipV="1">
            <a:off x="617165" y="3226289"/>
            <a:ext cx="206301" cy="206301"/>
            <a:chOff x="3374796" y="2070708"/>
            <a:chExt cx="216816" cy="216816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3374796" y="2070708"/>
              <a:ext cx="216816" cy="1109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 rot="5400000">
              <a:off x="3426901" y="2122813"/>
              <a:ext cx="216816" cy="112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4309895" y="1389873"/>
            <a:ext cx="235989" cy="234261"/>
            <a:chOff x="623887" y="2324772"/>
            <a:chExt cx="235989" cy="234261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625618" y="2324772"/>
              <a:ext cx="234258" cy="1199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 rot="5400000">
              <a:off x="567590" y="2381071"/>
              <a:ext cx="234259" cy="12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" name="Группа 29"/>
          <p:cNvGrpSpPr/>
          <p:nvPr/>
        </p:nvGrpSpPr>
        <p:grpSpPr>
          <a:xfrm flipH="1" flipV="1">
            <a:off x="4303172" y="3226289"/>
            <a:ext cx="206301" cy="206301"/>
            <a:chOff x="3374796" y="2070708"/>
            <a:chExt cx="216816" cy="216816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3374796" y="2070708"/>
              <a:ext cx="216816" cy="1109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 rot="5400000">
              <a:off x="3426901" y="2122813"/>
              <a:ext cx="216816" cy="112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7999334" y="1389873"/>
            <a:ext cx="235989" cy="234261"/>
            <a:chOff x="623887" y="2324772"/>
            <a:chExt cx="235989" cy="234261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625618" y="2324772"/>
              <a:ext cx="234258" cy="1199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 rot="5400000">
              <a:off x="567590" y="2381071"/>
              <a:ext cx="234259" cy="12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35"/>
          <p:cNvGrpSpPr/>
          <p:nvPr/>
        </p:nvGrpSpPr>
        <p:grpSpPr>
          <a:xfrm flipH="1" flipV="1">
            <a:off x="7992611" y="3226289"/>
            <a:ext cx="206301" cy="206301"/>
            <a:chOff x="3374796" y="2070708"/>
            <a:chExt cx="216816" cy="216816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3374796" y="2070708"/>
              <a:ext cx="216816" cy="1109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 rot="5400000">
              <a:off x="3426901" y="2122813"/>
              <a:ext cx="216816" cy="112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7796726" y="1389341"/>
            <a:ext cx="234258" cy="234261"/>
            <a:chOff x="3771597" y="2324772"/>
            <a:chExt cx="234258" cy="234261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3771597" y="2324772"/>
              <a:ext cx="234258" cy="1199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 rot="5400000">
              <a:off x="3827893" y="2381071"/>
              <a:ext cx="234259" cy="12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2" name="Группа 41"/>
          <p:cNvGrpSpPr/>
          <p:nvPr/>
        </p:nvGrpSpPr>
        <p:grpSpPr>
          <a:xfrm flipV="1">
            <a:off x="7832157" y="3225971"/>
            <a:ext cx="206301" cy="206302"/>
            <a:chOff x="3374796" y="2077381"/>
            <a:chExt cx="216816" cy="216817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3374796" y="2077381"/>
              <a:ext cx="216816" cy="1109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 rot="5400000">
              <a:off x="3426901" y="2129487"/>
              <a:ext cx="216816" cy="112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11465577" y="1389341"/>
            <a:ext cx="234258" cy="234261"/>
            <a:chOff x="3771597" y="2324772"/>
            <a:chExt cx="234258" cy="234261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3771597" y="2324772"/>
              <a:ext cx="234258" cy="1199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/>
            <p:cNvSpPr/>
            <p:nvPr/>
          </p:nvSpPr>
          <p:spPr>
            <a:xfrm rot="5400000">
              <a:off x="3827893" y="2381071"/>
              <a:ext cx="234259" cy="12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8" name="Группа 47"/>
          <p:cNvGrpSpPr/>
          <p:nvPr/>
        </p:nvGrpSpPr>
        <p:grpSpPr>
          <a:xfrm flipV="1">
            <a:off x="11488308" y="3225971"/>
            <a:ext cx="206301" cy="206302"/>
            <a:chOff x="3374796" y="2077381"/>
            <a:chExt cx="216816" cy="216817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3374796" y="2077381"/>
              <a:ext cx="216816" cy="1109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рямоугольник 49"/>
            <p:cNvSpPr/>
            <p:nvPr/>
          </p:nvSpPr>
          <p:spPr>
            <a:xfrm rot="5400000">
              <a:off x="3426901" y="2129487"/>
              <a:ext cx="216816" cy="112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" name="Рисунок 10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58" t="53967" r="21065" b="27839"/>
          <a:stretch/>
        </p:blipFill>
        <p:spPr>
          <a:xfrm>
            <a:off x="9388944" y="910679"/>
            <a:ext cx="812800" cy="800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" name="Рисунок 10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8" t="54830" r="56454" b="27264"/>
          <a:stretch/>
        </p:blipFill>
        <p:spPr>
          <a:xfrm>
            <a:off x="5653283" y="888626"/>
            <a:ext cx="838200" cy="787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4" name="Рисунок 10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19" r="92781" b="27864"/>
          <a:stretch/>
        </p:blipFill>
        <p:spPr>
          <a:xfrm>
            <a:off x="1984450" y="910679"/>
            <a:ext cx="795337" cy="774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5" name="Прямоугольник 104"/>
          <p:cNvSpPr/>
          <p:nvPr/>
        </p:nvSpPr>
        <p:spPr>
          <a:xfrm>
            <a:off x="4359987" y="4329490"/>
            <a:ext cx="3635915" cy="2292935"/>
          </a:xfrm>
          <a:prstGeom prst="rect">
            <a:avLst/>
          </a:prstGeom>
          <a:solidFill>
            <a:srgbClr val="8736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8067476" y="4329490"/>
            <a:ext cx="3614433" cy="2292935"/>
          </a:xfrm>
          <a:prstGeom prst="rect">
            <a:avLst/>
          </a:prstGeom>
          <a:solidFill>
            <a:srgbClr val="FB323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рямоугольник 106"/>
          <p:cNvSpPr/>
          <p:nvPr/>
        </p:nvSpPr>
        <p:spPr>
          <a:xfrm>
            <a:off x="623888" y="4329490"/>
            <a:ext cx="3663887" cy="2292935"/>
          </a:xfrm>
          <a:prstGeom prst="rect">
            <a:avLst/>
          </a:prstGeom>
          <a:solidFill>
            <a:srgbClr val="4DBCC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TextBox 107"/>
          <p:cNvSpPr txBox="1"/>
          <p:nvPr/>
        </p:nvSpPr>
        <p:spPr>
          <a:xfrm>
            <a:off x="8060753" y="4974508"/>
            <a:ext cx="358038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«СЛУЖИ ОТЕЧЕСТВУ!» – вызов, направленный </a:t>
            </a:r>
            <a:br>
              <a:rPr lang="ru-RU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развитие гражданственности, активной жизненной позиции и патриотизма. Он для тех школьников, кто хочет связать свою жизнь с профессиями спасателя, военного, пожарного. Участники вызова больше узнают о защите государства, познакомятся с единомышленниками и смогут  воспитать командный дух.</a:t>
            </a:r>
            <a:endParaRPr lang="ru-RU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9" name="Рисунок 10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615" y="3946453"/>
            <a:ext cx="828776" cy="8262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0" name="Рисунок 10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508" y="3946451"/>
            <a:ext cx="826265" cy="8262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1" name="Рисунок 1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399" y="3916357"/>
            <a:ext cx="826265" cy="8262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2" name="Прямоугольник 111"/>
          <p:cNvSpPr/>
          <p:nvPr/>
        </p:nvSpPr>
        <p:spPr>
          <a:xfrm>
            <a:off x="704177" y="4850289"/>
            <a:ext cx="3540868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«ОТКРЫВАЙ НОВОЕ!» - </a:t>
            </a:r>
            <a:r>
              <a:rPr lang="ru-RU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вызов связан с развитием образовательных технологий. Школьники ближе познакомятся с педагогическими специальностями, смогут предложить свои идеи о том, как будет выглядеть школа, строиться образовательный процесс в будущем и какие технологии сделают образование интересным. </a:t>
            </a:r>
          </a:p>
        </p:txBody>
      </p:sp>
      <p:sp>
        <p:nvSpPr>
          <p:cNvPr id="113" name="Прямоугольник 112"/>
          <p:cNvSpPr/>
          <p:nvPr/>
        </p:nvSpPr>
        <p:spPr>
          <a:xfrm>
            <a:off x="4450931" y="5013233"/>
            <a:ext cx="355169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«ПРЕДПРИНИМАЙ!» – </a:t>
            </a:r>
            <a:r>
              <a:rPr lang="ru-RU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вызов для тех, кто стремится открыть свое дело, реализовать свои бизнес-идеи, проявить предпринимательские таланты. Вызов направлен на  развитие  детского социального  и коммерческого предпринимательства.</a:t>
            </a:r>
            <a:endParaRPr lang="ru-RU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4" name="Группа 113"/>
          <p:cNvGrpSpPr/>
          <p:nvPr/>
        </p:nvGrpSpPr>
        <p:grpSpPr>
          <a:xfrm>
            <a:off x="4082360" y="4321561"/>
            <a:ext cx="234258" cy="234261"/>
            <a:chOff x="3771597" y="2324772"/>
            <a:chExt cx="234258" cy="234261"/>
          </a:xfrm>
        </p:grpSpPr>
        <p:sp>
          <p:nvSpPr>
            <p:cNvPr id="115" name="Прямоугольник 114"/>
            <p:cNvSpPr/>
            <p:nvPr/>
          </p:nvSpPr>
          <p:spPr>
            <a:xfrm>
              <a:off x="3771597" y="2324772"/>
              <a:ext cx="234258" cy="1199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Прямоугольник 115"/>
            <p:cNvSpPr/>
            <p:nvPr/>
          </p:nvSpPr>
          <p:spPr>
            <a:xfrm rot="5400000">
              <a:off x="3827893" y="2381071"/>
              <a:ext cx="234259" cy="12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7" name="Группа 116"/>
          <p:cNvGrpSpPr/>
          <p:nvPr/>
        </p:nvGrpSpPr>
        <p:grpSpPr>
          <a:xfrm>
            <a:off x="623888" y="4322093"/>
            <a:ext cx="235989" cy="234261"/>
            <a:chOff x="623887" y="2324772"/>
            <a:chExt cx="235989" cy="234261"/>
          </a:xfrm>
        </p:grpSpPr>
        <p:sp>
          <p:nvSpPr>
            <p:cNvPr id="118" name="Прямоугольник 117"/>
            <p:cNvSpPr/>
            <p:nvPr/>
          </p:nvSpPr>
          <p:spPr>
            <a:xfrm>
              <a:off x="625618" y="2324772"/>
              <a:ext cx="234258" cy="1199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Прямоугольник 118"/>
            <p:cNvSpPr/>
            <p:nvPr/>
          </p:nvSpPr>
          <p:spPr>
            <a:xfrm rot="5400000">
              <a:off x="567590" y="2381071"/>
              <a:ext cx="234259" cy="12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0" name="Группа 119"/>
          <p:cNvGrpSpPr/>
          <p:nvPr/>
        </p:nvGrpSpPr>
        <p:grpSpPr>
          <a:xfrm flipV="1">
            <a:off x="4105091" y="6158191"/>
            <a:ext cx="206301" cy="206302"/>
            <a:chOff x="3374796" y="2077381"/>
            <a:chExt cx="216816" cy="216817"/>
          </a:xfrm>
        </p:grpSpPr>
        <p:sp>
          <p:nvSpPr>
            <p:cNvPr id="121" name="Прямоугольник 120"/>
            <p:cNvSpPr/>
            <p:nvPr/>
          </p:nvSpPr>
          <p:spPr>
            <a:xfrm>
              <a:off x="3374796" y="2077381"/>
              <a:ext cx="216816" cy="1109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Прямоугольник 121"/>
            <p:cNvSpPr/>
            <p:nvPr/>
          </p:nvSpPr>
          <p:spPr>
            <a:xfrm rot="5400000">
              <a:off x="3426901" y="2129487"/>
              <a:ext cx="216816" cy="112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3" name="Группа 122"/>
          <p:cNvGrpSpPr/>
          <p:nvPr/>
        </p:nvGrpSpPr>
        <p:grpSpPr>
          <a:xfrm flipH="1" flipV="1">
            <a:off x="524732" y="5892636"/>
            <a:ext cx="298734" cy="395973"/>
            <a:chOff x="3374796" y="2070708"/>
            <a:chExt cx="216816" cy="216816"/>
          </a:xfrm>
        </p:grpSpPr>
        <p:sp>
          <p:nvSpPr>
            <p:cNvPr id="124" name="Прямоугольник 123"/>
            <p:cNvSpPr/>
            <p:nvPr/>
          </p:nvSpPr>
          <p:spPr>
            <a:xfrm>
              <a:off x="3374796" y="2070708"/>
              <a:ext cx="216816" cy="1109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Прямоугольник 124"/>
            <p:cNvSpPr/>
            <p:nvPr/>
          </p:nvSpPr>
          <p:spPr>
            <a:xfrm rot="5400000">
              <a:off x="3426901" y="2122813"/>
              <a:ext cx="216816" cy="112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6" name="Группа 125"/>
          <p:cNvGrpSpPr/>
          <p:nvPr/>
        </p:nvGrpSpPr>
        <p:grpSpPr>
          <a:xfrm>
            <a:off x="4309895" y="4322093"/>
            <a:ext cx="235989" cy="234261"/>
            <a:chOff x="623887" y="2324772"/>
            <a:chExt cx="235989" cy="234261"/>
          </a:xfrm>
        </p:grpSpPr>
        <p:sp>
          <p:nvSpPr>
            <p:cNvPr id="127" name="Прямоугольник 126"/>
            <p:cNvSpPr/>
            <p:nvPr/>
          </p:nvSpPr>
          <p:spPr>
            <a:xfrm>
              <a:off x="625618" y="2324772"/>
              <a:ext cx="234258" cy="1199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Прямоугольник 127"/>
            <p:cNvSpPr/>
            <p:nvPr/>
          </p:nvSpPr>
          <p:spPr>
            <a:xfrm rot="5400000">
              <a:off x="567590" y="2381071"/>
              <a:ext cx="234259" cy="12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9" name="Группа 128"/>
          <p:cNvGrpSpPr/>
          <p:nvPr/>
        </p:nvGrpSpPr>
        <p:grpSpPr>
          <a:xfrm flipH="1" flipV="1">
            <a:off x="4303172" y="6158509"/>
            <a:ext cx="206301" cy="206301"/>
            <a:chOff x="3374796" y="2070708"/>
            <a:chExt cx="216816" cy="216816"/>
          </a:xfrm>
        </p:grpSpPr>
        <p:sp>
          <p:nvSpPr>
            <p:cNvPr id="130" name="Прямоугольник 129"/>
            <p:cNvSpPr/>
            <p:nvPr/>
          </p:nvSpPr>
          <p:spPr>
            <a:xfrm>
              <a:off x="3374796" y="2070708"/>
              <a:ext cx="216816" cy="1109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Прямоугольник 130"/>
            <p:cNvSpPr/>
            <p:nvPr/>
          </p:nvSpPr>
          <p:spPr>
            <a:xfrm rot="5400000">
              <a:off x="3426901" y="2122813"/>
              <a:ext cx="216816" cy="112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2" name="Группа 131"/>
          <p:cNvGrpSpPr/>
          <p:nvPr/>
        </p:nvGrpSpPr>
        <p:grpSpPr>
          <a:xfrm>
            <a:off x="7999334" y="4322093"/>
            <a:ext cx="235989" cy="234261"/>
            <a:chOff x="623887" y="2324772"/>
            <a:chExt cx="235989" cy="234261"/>
          </a:xfrm>
        </p:grpSpPr>
        <p:sp>
          <p:nvSpPr>
            <p:cNvPr id="133" name="Прямоугольник 132"/>
            <p:cNvSpPr/>
            <p:nvPr/>
          </p:nvSpPr>
          <p:spPr>
            <a:xfrm>
              <a:off x="625618" y="2324772"/>
              <a:ext cx="234258" cy="1199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4" name="Прямоугольник 133"/>
            <p:cNvSpPr/>
            <p:nvPr/>
          </p:nvSpPr>
          <p:spPr>
            <a:xfrm rot="5400000">
              <a:off x="567590" y="2381071"/>
              <a:ext cx="234259" cy="12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5" name="Группа 134"/>
          <p:cNvGrpSpPr/>
          <p:nvPr/>
        </p:nvGrpSpPr>
        <p:grpSpPr>
          <a:xfrm flipH="1" flipV="1">
            <a:off x="8011661" y="6158509"/>
            <a:ext cx="206301" cy="206301"/>
            <a:chOff x="3374796" y="2070708"/>
            <a:chExt cx="216816" cy="216816"/>
          </a:xfrm>
        </p:grpSpPr>
        <p:sp>
          <p:nvSpPr>
            <p:cNvPr id="136" name="Прямоугольник 135"/>
            <p:cNvSpPr/>
            <p:nvPr/>
          </p:nvSpPr>
          <p:spPr>
            <a:xfrm>
              <a:off x="3374796" y="2070708"/>
              <a:ext cx="216816" cy="1109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Прямоугольник 136"/>
            <p:cNvSpPr/>
            <p:nvPr/>
          </p:nvSpPr>
          <p:spPr>
            <a:xfrm rot="5400000">
              <a:off x="3426901" y="2122813"/>
              <a:ext cx="216816" cy="112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8" name="Группа 137"/>
          <p:cNvGrpSpPr/>
          <p:nvPr/>
        </p:nvGrpSpPr>
        <p:grpSpPr>
          <a:xfrm>
            <a:off x="7796726" y="4321561"/>
            <a:ext cx="234258" cy="234261"/>
            <a:chOff x="3771597" y="2324772"/>
            <a:chExt cx="234258" cy="234261"/>
          </a:xfrm>
        </p:grpSpPr>
        <p:sp>
          <p:nvSpPr>
            <p:cNvPr id="139" name="Прямоугольник 138"/>
            <p:cNvSpPr/>
            <p:nvPr/>
          </p:nvSpPr>
          <p:spPr>
            <a:xfrm>
              <a:off x="3771597" y="2324772"/>
              <a:ext cx="234258" cy="1199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0" name="Прямоугольник 139"/>
            <p:cNvSpPr/>
            <p:nvPr/>
          </p:nvSpPr>
          <p:spPr>
            <a:xfrm rot="5400000">
              <a:off x="3827893" y="2381071"/>
              <a:ext cx="234259" cy="12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1" name="Группа 140"/>
          <p:cNvGrpSpPr/>
          <p:nvPr/>
        </p:nvGrpSpPr>
        <p:grpSpPr>
          <a:xfrm flipV="1">
            <a:off x="7781357" y="6158191"/>
            <a:ext cx="206301" cy="206302"/>
            <a:chOff x="3374796" y="2077381"/>
            <a:chExt cx="216816" cy="216817"/>
          </a:xfrm>
        </p:grpSpPr>
        <p:sp>
          <p:nvSpPr>
            <p:cNvPr id="142" name="Прямоугольник 141"/>
            <p:cNvSpPr/>
            <p:nvPr/>
          </p:nvSpPr>
          <p:spPr>
            <a:xfrm>
              <a:off x="3374796" y="2077381"/>
              <a:ext cx="216816" cy="1109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Прямоугольник 142"/>
            <p:cNvSpPr/>
            <p:nvPr/>
          </p:nvSpPr>
          <p:spPr>
            <a:xfrm rot="5400000">
              <a:off x="3426901" y="2129487"/>
              <a:ext cx="216816" cy="112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4" name="Группа 143"/>
          <p:cNvGrpSpPr/>
          <p:nvPr/>
        </p:nvGrpSpPr>
        <p:grpSpPr>
          <a:xfrm>
            <a:off x="11465577" y="4321561"/>
            <a:ext cx="234258" cy="234261"/>
            <a:chOff x="3771597" y="2324772"/>
            <a:chExt cx="234258" cy="234261"/>
          </a:xfrm>
          <a:effectLst/>
        </p:grpSpPr>
        <p:sp>
          <p:nvSpPr>
            <p:cNvPr id="145" name="Прямоугольник 144"/>
            <p:cNvSpPr/>
            <p:nvPr/>
          </p:nvSpPr>
          <p:spPr>
            <a:xfrm>
              <a:off x="3771597" y="2324772"/>
              <a:ext cx="234258" cy="1199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Прямоугольник 145"/>
            <p:cNvSpPr/>
            <p:nvPr/>
          </p:nvSpPr>
          <p:spPr>
            <a:xfrm rot="5400000">
              <a:off x="3827893" y="2381071"/>
              <a:ext cx="234259" cy="12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7" name="Группа 146"/>
          <p:cNvGrpSpPr/>
          <p:nvPr/>
        </p:nvGrpSpPr>
        <p:grpSpPr>
          <a:xfrm flipV="1">
            <a:off x="11490570" y="5485972"/>
            <a:ext cx="206301" cy="206302"/>
            <a:chOff x="3374796" y="2077381"/>
            <a:chExt cx="216816" cy="216817"/>
          </a:xfrm>
        </p:grpSpPr>
        <p:sp>
          <p:nvSpPr>
            <p:cNvPr id="148" name="Прямоугольник 147"/>
            <p:cNvSpPr/>
            <p:nvPr/>
          </p:nvSpPr>
          <p:spPr>
            <a:xfrm>
              <a:off x="3374796" y="2077381"/>
              <a:ext cx="216816" cy="1109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Прямоугольник 148"/>
            <p:cNvSpPr/>
            <p:nvPr/>
          </p:nvSpPr>
          <p:spPr>
            <a:xfrm rot="5400000">
              <a:off x="3426901" y="2129487"/>
              <a:ext cx="216816" cy="112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67844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 txBox="1">
            <a:spLocks/>
          </p:cNvSpPr>
          <p:nvPr/>
        </p:nvSpPr>
        <p:spPr>
          <a:xfrm>
            <a:off x="554038" y="319087"/>
            <a:ext cx="9461500" cy="134758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1B63AB"/>
                </a:solidFill>
                <a:latin typeface="Proxima Nova Th" panose="02000506030000020004" pitchFamily="50" charset="0"/>
                <a:ea typeface="+mj-ea"/>
                <a:cs typeface="+mj-cs"/>
              </a:defRPr>
            </a:lvl1pPr>
          </a:lstStyle>
          <a:p>
            <a:r>
              <a:rPr lang="ru-RU" sz="3100" dirty="0">
                <a:latin typeface="Galiver Sans" panose="020B0604000000080903" pitchFamily="34" charset="0"/>
              </a:rPr>
              <a:t>Как подать заявку?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3888" y="1258111"/>
            <a:ext cx="11017250" cy="12342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ПОДАТЬ ЗАЯВКУ НА КОНКУРС МОЖНО С 26 МАРТА 2021 ГОДА</a:t>
            </a:r>
          </a:p>
          <a:p>
            <a:pPr lvl="0"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ПО ССЫЛКЕ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45669" y="2336497"/>
            <a:ext cx="4941651" cy="858801"/>
          </a:xfrm>
          <a:prstGeom prst="rect">
            <a:avLst/>
          </a:prstGeom>
          <a:solidFill>
            <a:srgbClr val="FD7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u="sng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https://bolshayaperemena.online/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47607" y="5021379"/>
            <a:ext cx="7749703" cy="877159"/>
          </a:xfrm>
          <a:prstGeom prst="rect">
            <a:avLst/>
          </a:prstGeom>
          <a:solidFill>
            <a:srgbClr val="94D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ВАЖНО!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регистрации на платформе «Большой перемены» необходимо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 подать заявку на Конкурс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1406880" y="1258111"/>
            <a:ext cx="234258" cy="234261"/>
            <a:chOff x="3771597" y="2324772"/>
            <a:chExt cx="234258" cy="234261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771597" y="2324772"/>
              <a:ext cx="234258" cy="1199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 rot="5400000">
              <a:off x="3827893" y="2381071"/>
              <a:ext cx="234259" cy="12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30611" y="1258643"/>
            <a:ext cx="235989" cy="234261"/>
            <a:chOff x="623887" y="2324772"/>
            <a:chExt cx="235989" cy="234261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25618" y="2324772"/>
              <a:ext cx="234258" cy="1199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 rot="5400000">
              <a:off x="567590" y="2381071"/>
              <a:ext cx="234259" cy="12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 flipV="1">
            <a:off x="11434837" y="2284213"/>
            <a:ext cx="206301" cy="206302"/>
            <a:chOff x="3374796" y="2077381"/>
            <a:chExt cx="216816" cy="216817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3374796" y="2077381"/>
              <a:ext cx="216816" cy="1109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 rot="5400000">
              <a:off x="3426901" y="2129487"/>
              <a:ext cx="216816" cy="112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" name="Группа 18"/>
          <p:cNvGrpSpPr/>
          <p:nvPr/>
        </p:nvGrpSpPr>
        <p:grpSpPr>
          <a:xfrm flipH="1" flipV="1">
            <a:off x="623888" y="2281760"/>
            <a:ext cx="206301" cy="206301"/>
            <a:chOff x="3374796" y="2070708"/>
            <a:chExt cx="216816" cy="216816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3374796" y="2070708"/>
              <a:ext cx="216816" cy="1109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 rot="5400000">
              <a:off x="3426901" y="2122813"/>
              <a:ext cx="216816" cy="112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 flipH="1" flipV="1">
            <a:off x="3845669" y="2988997"/>
            <a:ext cx="206301" cy="206301"/>
            <a:chOff x="3374796" y="2070708"/>
            <a:chExt cx="216816" cy="216816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3374796" y="2070708"/>
              <a:ext cx="216816" cy="1109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 rot="5400000">
              <a:off x="3426901" y="2122813"/>
              <a:ext cx="216816" cy="112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Группа 24"/>
          <p:cNvGrpSpPr/>
          <p:nvPr/>
        </p:nvGrpSpPr>
        <p:grpSpPr>
          <a:xfrm flipV="1">
            <a:off x="8581019" y="3000067"/>
            <a:ext cx="206301" cy="206302"/>
            <a:chOff x="3374796" y="2077381"/>
            <a:chExt cx="216816" cy="216817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3374796" y="2077381"/>
              <a:ext cx="216816" cy="1109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 rot="5400000">
              <a:off x="3426901" y="2129487"/>
              <a:ext cx="216816" cy="112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2347608" y="3876537"/>
            <a:ext cx="3385226" cy="98464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5-7 КЛАССОВ </a:t>
            </a:r>
          </a:p>
          <a:p>
            <a:pPr lvl="0"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окончание регистрации – </a:t>
            </a:r>
          </a:p>
          <a:p>
            <a:pPr lvl="0"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мая 2021 года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712085" y="3876537"/>
            <a:ext cx="3385226" cy="98464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8-10 И СПО </a:t>
            </a:r>
          </a:p>
          <a:p>
            <a:pPr lvl="0"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окончание регистрации – </a:t>
            </a:r>
          </a:p>
          <a:p>
            <a:pPr lvl="0"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июня 201 года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77080" y="3300138"/>
            <a:ext cx="343477" cy="56999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24281" y="3300138"/>
            <a:ext cx="343477" cy="56999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449" y="465964"/>
            <a:ext cx="1686128" cy="105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0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LEMENTS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3404</TotalTime>
  <Words>757</Words>
  <Application>Microsoft Office PowerPoint</Application>
  <PresentationFormat>Широкоэкранный</PresentationFormat>
  <Paragraphs>137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Proxima Nova Rg</vt:lpstr>
      <vt:lpstr>Proxima Nova Th</vt:lpstr>
      <vt:lpstr>Arial</vt:lpstr>
      <vt:lpstr>Galiver Sans</vt:lpstr>
      <vt:lpstr>Calibri</vt:lpstr>
      <vt:lpstr>Office Theme</vt:lpstr>
      <vt:lpstr>ELEMENTS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iero</dc:creator>
  <cp:lastModifiedBy>Антон Сергеевич Дубовицкий</cp:lastModifiedBy>
  <cp:revision>193</cp:revision>
  <cp:lastPrinted>2021-03-22T08:16:45Z</cp:lastPrinted>
  <dcterms:created xsi:type="dcterms:W3CDTF">2021-02-17T11:42:59Z</dcterms:created>
  <dcterms:modified xsi:type="dcterms:W3CDTF">2021-03-24T11:30:50Z</dcterms:modified>
</cp:coreProperties>
</file>